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343" r:id="rId5"/>
    <p:sldId id="286" r:id="rId6"/>
    <p:sldId id="344" r:id="rId7"/>
    <p:sldId id="347" r:id="rId8"/>
    <p:sldId id="290" r:id="rId9"/>
    <p:sldId id="282" r:id="rId10"/>
    <p:sldId id="326" r:id="rId11"/>
    <p:sldId id="289" r:id="rId12"/>
    <p:sldId id="327" r:id="rId13"/>
    <p:sldId id="331" r:id="rId14"/>
    <p:sldId id="330" r:id="rId15"/>
    <p:sldId id="318" r:id="rId16"/>
    <p:sldId id="323" r:id="rId17"/>
    <p:sldId id="320" r:id="rId18"/>
    <p:sldId id="310" r:id="rId19"/>
    <p:sldId id="322" r:id="rId20"/>
    <p:sldId id="319" r:id="rId21"/>
    <p:sldId id="277" r:id="rId22"/>
    <p:sldId id="328" r:id="rId23"/>
    <p:sldId id="329" r:id="rId24"/>
    <p:sldId id="301" r:id="rId25"/>
    <p:sldId id="321" r:id="rId26"/>
    <p:sldId id="325" r:id="rId27"/>
    <p:sldId id="333" r:id="rId28"/>
    <p:sldId id="334" r:id="rId29"/>
    <p:sldId id="348" r:id="rId30"/>
    <p:sldId id="314" r:id="rId31"/>
    <p:sldId id="336" r:id="rId32"/>
    <p:sldId id="337" r:id="rId33"/>
    <p:sldId id="313" r:id="rId34"/>
    <p:sldId id="315" r:id="rId35"/>
    <p:sldId id="316" r:id="rId36"/>
    <p:sldId id="338" r:id="rId37"/>
    <p:sldId id="339" r:id="rId38"/>
    <p:sldId id="340" r:id="rId39"/>
    <p:sldId id="341" r:id="rId40"/>
    <p:sldId id="324" r:id="rId41"/>
    <p:sldId id="342" r:id="rId42"/>
    <p:sldId id="284" r:id="rId43"/>
    <p:sldId id="317" r:id="rId44"/>
    <p:sldId id="350" r:id="rId45"/>
  </p:sldIdLst>
  <p:sldSz cx="12192000" cy="6858000"/>
  <p:notesSz cx="6735763" cy="9866313"/>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613308-C7CE-C810-D424-44ADACA2BB17}" name="Ingrīda Kalniņa-Junga" initials="IKJ" userId="S::Ingrida.Kalnina-Junga@lrvk.gov.lv::9417e510-e7b2-4963-806d-7ae3616af3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A72"/>
    <a:srgbClr val="204A72"/>
    <a:srgbClr val="F9C5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9BBDE-3986-41FD-BAE2-D0137DBEA06B}" v="18" dt="2024-01-18T15:16:50.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89112" autoAdjust="0"/>
  </p:normalViewPr>
  <p:slideViewPr>
    <p:cSldViewPr snapToGrid="0" snapToObjects="1">
      <p:cViewPr varScale="1">
        <p:scale>
          <a:sx n="111" d="100"/>
          <a:sy n="111" d="100"/>
        </p:scale>
        <p:origin x="7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50791E5-98B4-4D2E-9724-FB7E3C1A77C1}" type="datetimeFigureOut">
              <a:rPr lang="lv-LV" smtClean="0"/>
              <a:t>18.01.2024</a:t>
            </a:fld>
            <a:endParaRPr lang="lv-LV"/>
          </a:p>
        </p:txBody>
      </p:sp>
      <p:sp>
        <p:nvSpPr>
          <p:cNvPr id="4" name="Slaida attēla vietturi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D424816-F791-4CF2-BE79-D51519A51296}" type="slidenum">
              <a:rPr lang="lv-LV" smtClean="0"/>
              <a:t>‹#›</a:t>
            </a:fld>
            <a:endParaRPr lang="lv-LV"/>
          </a:p>
        </p:txBody>
      </p:sp>
    </p:spTree>
    <p:extLst>
      <p:ext uri="{BB962C8B-B14F-4D97-AF65-F5344CB8AC3E}">
        <p14:creationId xmlns:p14="http://schemas.microsoft.com/office/powerpoint/2010/main" val="3687167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a:t>
            </a:fld>
            <a:endParaRPr lang="lv-LV"/>
          </a:p>
        </p:txBody>
      </p:sp>
    </p:spTree>
    <p:extLst>
      <p:ext uri="{BB962C8B-B14F-4D97-AF65-F5344CB8AC3E}">
        <p14:creationId xmlns:p14="http://schemas.microsoft.com/office/powerpoint/2010/main" val="195908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10</a:t>
            </a:fld>
            <a:endParaRPr lang="lv-LV"/>
          </a:p>
        </p:txBody>
      </p:sp>
    </p:spTree>
    <p:extLst>
      <p:ext uri="{BB962C8B-B14F-4D97-AF65-F5344CB8AC3E}">
        <p14:creationId xmlns:p14="http://schemas.microsoft.com/office/powerpoint/2010/main" val="76161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11</a:t>
            </a:fld>
            <a:endParaRPr lang="lv-LV"/>
          </a:p>
        </p:txBody>
      </p:sp>
    </p:spTree>
    <p:extLst>
      <p:ext uri="{BB962C8B-B14F-4D97-AF65-F5344CB8AC3E}">
        <p14:creationId xmlns:p14="http://schemas.microsoft.com/office/powerpoint/2010/main" val="416271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12</a:t>
            </a:fld>
            <a:endParaRPr lang="lv-LV"/>
          </a:p>
        </p:txBody>
      </p:sp>
    </p:spTree>
    <p:extLst>
      <p:ext uri="{BB962C8B-B14F-4D97-AF65-F5344CB8AC3E}">
        <p14:creationId xmlns:p14="http://schemas.microsoft.com/office/powerpoint/2010/main" val="1399262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13</a:t>
            </a:fld>
            <a:endParaRPr lang="lv-LV"/>
          </a:p>
        </p:txBody>
      </p:sp>
    </p:spTree>
    <p:extLst>
      <p:ext uri="{BB962C8B-B14F-4D97-AF65-F5344CB8AC3E}">
        <p14:creationId xmlns:p14="http://schemas.microsoft.com/office/powerpoint/2010/main" val="1590590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14</a:t>
            </a:fld>
            <a:endParaRPr lang="lv-LV"/>
          </a:p>
        </p:txBody>
      </p:sp>
    </p:spTree>
    <p:extLst>
      <p:ext uri="{BB962C8B-B14F-4D97-AF65-F5344CB8AC3E}">
        <p14:creationId xmlns:p14="http://schemas.microsoft.com/office/powerpoint/2010/main" val="27232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15</a:t>
            </a:fld>
            <a:endParaRPr lang="lv-LV"/>
          </a:p>
        </p:txBody>
      </p:sp>
    </p:spTree>
    <p:extLst>
      <p:ext uri="{BB962C8B-B14F-4D97-AF65-F5344CB8AC3E}">
        <p14:creationId xmlns:p14="http://schemas.microsoft.com/office/powerpoint/2010/main" val="2339063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16</a:t>
            </a:fld>
            <a:endParaRPr lang="lv-LV"/>
          </a:p>
        </p:txBody>
      </p:sp>
    </p:spTree>
    <p:extLst>
      <p:ext uri="{BB962C8B-B14F-4D97-AF65-F5344CB8AC3E}">
        <p14:creationId xmlns:p14="http://schemas.microsoft.com/office/powerpoint/2010/main" val="2894207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17</a:t>
            </a:fld>
            <a:endParaRPr lang="lv-LV"/>
          </a:p>
        </p:txBody>
      </p:sp>
    </p:spTree>
    <p:extLst>
      <p:ext uri="{BB962C8B-B14F-4D97-AF65-F5344CB8AC3E}">
        <p14:creationId xmlns:p14="http://schemas.microsoft.com/office/powerpoint/2010/main" val="2131598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18</a:t>
            </a:fld>
            <a:endParaRPr lang="lv-LV"/>
          </a:p>
        </p:txBody>
      </p:sp>
    </p:spTree>
    <p:extLst>
      <p:ext uri="{BB962C8B-B14F-4D97-AF65-F5344CB8AC3E}">
        <p14:creationId xmlns:p14="http://schemas.microsoft.com/office/powerpoint/2010/main" val="406412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19</a:t>
            </a:fld>
            <a:endParaRPr lang="lv-LV"/>
          </a:p>
        </p:txBody>
      </p:sp>
    </p:spTree>
    <p:extLst>
      <p:ext uri="{BB962C8B-B14F-4D97-AF65-F5344CB8AC3E}">
        <p14:creationId xmlns:p14="http://schemas.microsoft.com/office/powerpoint/2010/main" val="48968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a:t>
            </a:fld>
            <a:endParaRPr lang="lv-LV"/>
          </a:p>
        </p:txBody>
      </p:sp>
    </p:spTree>
    <p:extLst>
      <p:ext uri="{BB962C8B-B14F-4D97-AF65-F5344CB8AC3E}">
        <p14:creationId xmlns:p14="http://schemas.microsoft.com/office/powerpoint/2010/main" val="3025789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20</a:t>
            </a:fld>
            <a:endParaRPr lang="lv-LV"/>
          </a:p>
        </p:txBody>
      </p:sp>
    </p:spTree>
    <p:extLst>
      <p:ext uri="{BB962C8B-B14F-4D97-AF65-F5344CB8AC3E}">
        <p14:creationId xmlns:p14="http://schemas.microsoft.com/office/powerpoint/2010/main" val="338256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21</a:t>
            </a:fld>
            <a:endParaRPr lang="lv-LV"/>
          </a:p>
        </p:txBody>
      </p:sp>
    </p:spTree>
    <p:extLst>
      <p:ext uri="{BB962C8B-B14F-4D97-AF65-F5344CB8AC3E}">
        <p14:creationId xmlns:p14="http://schemas.microsoft.com/office/powerpoint/2010/main" val="326061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22</a:t>
            </a:fld>
            <a:endParaRPr lang="lv-LV"/>
          </a:p>
        </p:txBody>
      </p:sp>
    </p:spTree>
    <p:extLst>
      <p:ext uri="{BB962C8B-B14F-4D97-AF65-F5344CB8AC3E}">
        <p14:creationId xmlns:p14="http://schemas.microsoft.com/office/powerpoint/2010/main" val="2139401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23</a:t>
            </a:fld>
            <a:endParaRPr lang="lv-LV"/>
          </a:p>
        </p:txBody>
      </p:sp>
    </p:spTree>
    <p:extLst>
      <p:ext uri="{BB962C8B-B14F-4D97-AF65-F5344CB8AC3E}">
        <p14:creationId xmlns:p14="http://schemas.microsoft.com/office/powerpoint/2010/main" val="4173364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24</a:t>
            </a:fld>
            <a:endParaRPr lang="lv-LV"/>
          </a:p>
        </p:txBody>
      </p:sp>
    </p:spTree>
    <p:extLst>
      <p:ext uri="{BB962C8B-B14F-4D97-AF65-F5344CB8AC3E}">
        <p14:creationId xmlns:p14="http://schemas.microsoft.com/office/powerpoint/2010/main" val="1665458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25</a:t>
            </a:fld>
            <a:endParaRPr lang="lv-LV"/>
          </a:p>
        </p:txBody>
      </p:sp>
    </p:spTree>
    <p:extLst>
      <p:ext uri="{BB962C8B-B14F-4D97-AF65-F5344CB8AC3E}">
        <p14:creationId xmlns:p14="http://schemas.microsoft.com/office/powerpoint/2010/main" val="979340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26</a:t>
            </a:fld>
            <a:endParaRPr lang="lv-LV"/>
          </a:p>
        </p:txBody>
      </p:sp>
    </p:spTree>
    <p:extLst>
      <p:ext uri="{BB962C8B-B14F-4D97-AF65-F5344CB8AC3E}">
        <p14:creationId xmlns:p14="http://schemas.microsoft.com/office/powerpoint/2010/main" val="346199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27</a:t>
            </a:fld>
            <a:endParaRPr lang="lv-LV"/>
          </a:p>
        </p:txBody>
      </p:sp>
    </p:spTree>
    <p:extLst>
      <p:ext uri="{BB962C8B-B14F-4D97-AF65-F5344CB8AC3E}">
        <p14:creationId xmlns:p14="http://schemas.microsoft.com/office/powerpoint/2010/main" val="1693357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28</a:t>
            </a:fld>
            <a:endParaRPr lang="lv-LV"/>
          </a:p>
        </p:txBody>
      </p:sp>
    </p:spTree>
    <p:extLst>
      <p:ext uri="{BB962C8B-B14F-4D97-AF65-F5344CB8AC3E}">
        <p14:creationId xmlns:p14="http://schemas.microsoft.com/office/powerpoint/2010/main" val="626736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29</a:t>
            </a:fld>
            <a:endParaRPr lang="lv-LV"/>
          </a:p>
        </p:txBody>
      </p:sp>
    </p:spTree>
    <p:extLst>
      <p:ext uri="{BB962C8B-B14F-4D97-AF65-F5344CB8AC3E}">
        <p14:creationId xmlns:p14="http://schemas.microsoft.com/office/powerpoint/2010/main" val="29196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a:t>
            </a:fld>
            <a:endParaRPr lang="lv-LV"/>
          </a:p>
        </p:txBody>
      </p:sp>
    </p:spTree>
    <p:extLst>
      <p:ext uri="{BB962C8B-B14F-4D97-AF65-F5344CB8AC3E}">
        <p14:creationId xmlns:p14="http://schemas.microsoft.com/office/powerpoint/2010/main" val="2859748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30</a:t>
            </a:fld>
            <a:endParaRPr lang="lv-LV"/>
          </a:p>
        </p:txBody>
      </p:sp>
    </p:spTree>
    <p:extLst>
      <p:ext uri="{BB962C8B-B14F-4D97-AF65-F5344CB8AC3E}">
        <p14:creationId xmlns:p14="http://schemas.microsoft.com/office/powerpoint/2010/main" val="4591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31</a:t>
            </a:fld>
            <a:endParaRPr lang="lv-LV"/>
          </a:p>
        </p:txBody>
      </p:sp>
    </p:spTree>
    <p:extLst>
      <p:ext uri="{BB962C8B-B14F-4D97-AF65-F5344CB8AC3E}">
        <p14:creationId xmlns:p14="http://schemas.microsoft.com/office/powerpoint/2010/main" val="3860070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32</a:t>
            </a:fld>
            <a:endParaRPr lang="lv-LV"/>
          </a:p>
        </p:txBody>
      </p:sp>
    </p:spTree>
    <p:extLst>
      <p:ext uri="{BB962C8B-B14F-4D97-AF65-F5344CB8AC3E}">
        <p14:creationId xmlns:p14="http://schemas.microsoft.com/office/powerpoint/2010/main" val="1391414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33</a:t>
            </a:fld>
            <a:endParaRPr lang="lv-LV"/>
          </a:p>
        </p:txBody>
      </p:sp>
    </p:spTree>
    <p:extLst>
      <p:ext uri="{BB962C8B-B14F-4D97-AF65-F5344CB8AC3E}">
        <p14:creationId xmlns:p14="http://schemas.microsoft.com/office/powerpoint/2010/main" val="3690665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34</a:t>
            </a:fld>
            <a:endParaRPr lang="lv-LV"/>
          </a:p>
        </p:txBody>
      </p:sp>
    </p:spTree>
    <p:extLst>
      <p:ext uri="{BB962C8B-B14F-4D97-AF65-F5344CB8AC3E}">
        <p14:creationId xmlns:p14="http://schemas.microsoft.com/office/powerpoint/2010/main" val="3417915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35</a:t>
            </a:fld>
            <a:endParaRPr lang="lv-LV"/>
          </a:p>
        </p:txBody>
      </p:sp>
    </p:spTree>
    <p:extLst>
      <p:ext uri="{BB962C8B-B14F-4D97-AF65-F5344CB8AC3E}">
        <p14:creationId xmlns:p14="http://schemas.microsoft.com/office/powerpoint/2010/main" val="165787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36</a:t>
            </a:fld>
            <a:endParaRPr lang="lv-LV"/>
          </a:p>
        </p:txBody>
      </p:sp>
    </p:spTree>
    <p:extLst>
      <p:ext uri="{BB962C8B-B14F-4D97-AF65-F5344CB8AC3E}">
        <p14:creationId xmlns:p14="http://schemas.microsoft.com/office/powerpoint/2010/main" val="3491768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37</a:t>
            </a:fld>
            <a:endParaRPr lang="lv-LV"/>
          </a:p>
        </p:txBody>
      </p:sp>
    </p:spTree>
    <p:extLst>
      <p:ext uri="{BB962C8B-B14F-4D97-AF65-F5344CB8AC3E}">
        <p14:creationId xmlns:p14="http://schemas.microsoft.com/office/powerpoint/2010/main" val="861254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38</a:t>
            </a:fld>
            <a:endParaRPr lang="lv-LV"/>
          </a:p>
        </p:txBody>
      </p:sp>
    </p:spTree>
    <p:extLst>
      <p:ext uri="{BB962C8B-B14F-4D97-AF65-F5344CB8AC3E}">
        <p14:creationId xmlns:p14="http://schemas.microsoft.com/office/powerpoint/2010/main" val="22481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39</a:t>
            </a:fld>
            <a:endParaRPr lang="lv-LV"/>
          </a:p>
        </p:txBody>
      </p:sp>
    </p:spTree>
    <p:extLst>
      <p:ext uri="{BB962C8B-B14F-4D97-AF65-F5344CB8AC3E}">
        <p14:creationId xmlns:p14="http://schemas.microsoft.com/office/powerpoint/2010/main" val="8610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4</a:t>
            </a:fld>
            <a:endParaRPr lang="lv-LV"/>
          </a:p>
        </p:txBody>
      </p:sp>
    </p:spTree>
    <p:extLst>
      <p:ext uri="{BB962C8B-B14F-4D97-AF65-F5344CB8AC3E}">
        <p14:creationId xmlns:p14="http://schemas.microsoft.com/office/powerpoint/2010/main" val="1881022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40</a:t>
            </a:fld>
            <a:endParaRPr lang="lv-LV"/>
          </a:p>
        </p:txBody>
      </p:sp>
    </p:spTree>
    <p:extLst>
      <p:ext uri="{BB962C8B-B14F-4D97-AF65-F5344CB8AC3E}">
        <p14:creationId xmlns:p14="http://schemas.microsoft.com/office/powerpoint/2010/main" val="2592197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41</a:t>
            </a:fld>
            <a:endParaRPr lang="lv-LV"/>
          </a:p>
        </p:txBody>
      </p:sp>
    </p:spTree>
    <p:extLst>
      <p:ext uri="{BB962C8B-B14F-4D97-AF65-F5344CB8AC3E}">
        <p14:creationId xmlns:p14="http://schemas.microsoft.com/office/powerpoint/2010/main" val="189607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5</a:t>
            </a:fld>
            <a:endParaRPr lang="lv-LV"/>
          </a:p>
        </p:txBody>
      </p:sp>
    </p:spTree>
    <p:extLst>
      <p:ext uri="{BB962C8B-B14F-4D97-AF65-F5344CB8AC3E}">
        <p14:creationId xmlns:p14="http://schemas.microsoft.com/office/powerpoint/2010/main" val="398679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6</a:t>
            </a:fld>
            <a:endParaRPr lang="lv-LV"/>
          </a:p>
        </p:txBody>
      </p:sp>
    </p:spTree>
    <p:extLst>
      <p:ext uri="{BB962C8B-B14F-4D97-AF65-F5344CB8AC3E}">
        <p14:creationId xmlns:p14="http://schemas.microsoft.com/office/powerpoint/2010/main" val="101700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7</a:t>
            </a:fld>
            <a:endParaRPr lang="lv-LV"/>
          </a:p>
        </p:txBody>
      </p:sp>
    </p:spTree>
    <p:extLst>
      <p:ext uri="{BB962C8B-B14F-4D97-AF65-F5344CB8AC3E}">
        <p14:creationId xmlns:p14="http://schemas.microsoft.com/office/powerpoint/2010/main" val="287017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8</a:t>
            </a:fld>
            <a:endParaRPr lang="lv-LV"/>
          </a:p>
        </p:txBody>
      </p:sp>
    </p:spTree>
    <p:extLst>
      <p:ext uri="{BB962C8B-B14F-4D97-AF65-F5344CB8AC3E}">
        <p14:creationId xmlns:p14="http://schemas.microsoft.com/office/powerpoint/2010/main" val="47867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D424816-F791-4CF2-BE79-D51519A51296}" type="slidenum">
              <a:rPr lang="lv-LV" smtClean="0"/>
              <a:t>9</a:t>
            </a:fld>
            <a:endParaRPr lang="lv-LV"/>
          </a:p>
        </p:txBody>
      </p:sp>
    </p:spTree>
    <p:extLst>
      <p:ext uri="{BB962C8B-B14F-4D97-AF65-F5344CB8AC3E}">
        <p14:creationId xmlns:p14="http://schemas.microsoft.com/office/powerpoint/2010/main" val="27481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to slaid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2270C7-CEA8-3144-B310-B6FFD2C32CFD}"/>
              </a:ext>
            </a:extLst>
          </p:cNvPr>
          <p:cNvSpPr>
            <a:spLocks noGrp="1"/>
          </p:cNvSpPr>
          <p:nvPr>
            <p:ph type="pic" sz="quarter" idx="10" hasCustomPrompt="1"/>
          </p:nvPr>
        </p:nvSpPr>
        <p:spPr>
          <a:xfrm>
            <a:off x="510381" y="377031"/>
            <a:ext cx="11171237" cy="6103937"/>
          </a:xfrm>
          <a:prstGeom prst="rect">
            <a:avLst/>
          </a:prstGeom>
        </p:spPr>
        <p:txBody>
          <a:bodyPr/>
          <a:lstStyle>
            <a:lvl1pPr marL="0" indent="0">
              <a:buNone/>
              <a:defRPr/>
            </a:lvl1pPr>
          </a:lstStyle>
          <a:p>
            <a:r>
              <a:rPr lang="en-GB" dirty="0"/>
              <a:t>F</a:t>
            </a:r>
            <a:r>
              <a:rPr lang="en-LV" dirty="0"/>
              <a:t>otogrāfija pirmajam / pēdējam slaidam</a:t>
            </a:r>
          </a:p>
        </p:txBody>
      </p:sp>
    </p:spTree>
    <p:extLst>
      <p:ext uri="{BB962C8B-B14F-4D97-AF65-F5344CB8AC3E}">
        <p14:creationId xmlns:p14="http://schemas.microsoft.com/office/powerpoint/2010/main" val="39271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a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lv-LV"/>
              <a:t>Lai pievienotu diagrammu, noklikšķiniet uz ikonas</a:t>
            </a:r>
            <a:endParaRPr lang="en-LV" dirty="0"/>
          </a:p>
        </p:txBody>
      </p:sp>
    </p:spTree>
    <p:extLst>
      <p:ext uri="{BB962C8B-B14F-4D97-AF65-F5344CB8AC3E}">
        <p14:creationId xmlns:p14="http://schemas.microsoft.com/office/powerpoint/2010/main" val="3101098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a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181416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ka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321731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altais slaid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6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pslaids: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16" name="Diagonal Stripe 15">
            <a:extLst>
              <a:ext uri="{FF2B5EF4-FFF2-40B4-BE49-F238E27FC236}">
                <a16:creationId xmlns:a16="http://schemas.microsoft.com/office/drawing/2014/main" id="{FEC0C5C6-5EC3-A04F-8F55-F84FA5F0C459}"/>
              </a:ext>
            </a:extLst>
          </p:cNvPr>
          <p:cNvSpPr/>
          <p:nvPr userDrawn="1"/>
        </p:nvSpPr>
        <p:spPr>
          <a:xfrm>
            <a:off x="494675" y="374754"/>
            <a:ext cx="3312827" cy="4467069"/>
          </a:xfrm>
          <a:prstGeom prst="diagStripe">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184718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pslaids: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5" name="Diagonal Stripe 4">
            <a:extLst>
              <a:ext uri="{FF2B5EF4-FFF2-40B4-BE49-F238E27FC236}">
                <a16:creationId xmlns:a16="http://schemas.microsoft.com/office/drawing/2014/main" id="{E634ADEE-F732-8C4B-93ED-9E2FC7D6FCA3}"/>
              </a:ext>
            </a:extLst>
          </p:cNvPr>
          <p:cNvSpPr/>
          <p:nvPr userDrawn="1"/>
        </p:nvSpPr>
        <p:spPr>
          <a:xfrm>
            <a:off x="494675" y="374754"/>
            <a:ext cx="3312827" cy="4467069"/>
          </a:xfrm>
          <a:prstGeom prst="diagStrip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444325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78948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s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421524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220181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417890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a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lv-LV"/>
              <a:t>Lai pievienotu diagrammu, noklikšķiniet uz ikonas</a:t>
            </a:r>
            <a:endParaRPr lang="en-LV" dirty="0"/>
          </a:p>
        </p:txBody>
      </p:sp>
    </p:spTree>
    <p:extLst>
      <p:ext uri="{BB962C8B-B14F-4D97-AF65-F5344CB8AC3E}">
        <p14:creationId xmlns:p14="http://schemas.microsoft.com/office/powerpoint/2010/main" val="133468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381430"/>
      </p:ext>
    </p:extLst>
  </p:cSld>
  <p:clrMap bg1="lt1" tx1="dk1" bg2="lt2" tx2="dk2" accent1="accent1" accent2="accent2" accent3="accent3" accent4="accent4" accent5="accent5" accent6="accent6" hlink="hlink" folHlink="folHlink"/>
  <p:sldLayoutIdLst>
    <p:sldLayoutId id="2147483649" r:id="rId1"/>
    <p:sldLayoutId id="2147483716" r:id="rId2"/>
    <p:sldLayoutId id="2147483661" r:id="rId3"/>
    <p:sldLayoutId id="2147483673" r:id="rId4"/>
    <p:sldLayoutId id="2147483685" r:id="rId5"/>
    <p:sldLayoutId id="2147483740" r:id="rId6"/>
    <p:sldLayoutId id="2147483697" r:id="rId7"/>
    <p:sldLayoutId id="2147483752" r:id="rId8"/>
    <p:sldLayoutId id="2147483764" r:id="rId9"/>
    <p:sldLayoutId id="2147483788" r:id="rId10"/>
    <p:sldLayoutId id="2147483776"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8.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8.sv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5556CE9C-DDCE-8C4C-9E41-D747CD54A70D}"/>
              </a:ext>
            </a:extLst>
          </p:cNvPr>
          <p:cNvPicPr>
            <a:picLocks noGrp="1" noChangeAspect="1"/>
          </p:cNvPicPr>
          <p:nvPr>
            <p:ph type="pic" sz="quarter" idx="10"/>
          </p:nvPr>
        </p:nvPicPr>
        <p:blipFill>
          <a:blip r:embed="rId3"/>
          <a:srcRect t="9436" b="9436"/>
          <a:stretch/>
        </p:blipFill>
        <p:spPr>
          <a:xfrm>
            <a:off x="510381" y="377031"/>
            <a:ext cx="11171237" cy="6103937"/>
          </a:xfrm>
        </p:spPr>
      </p:pic>
      <p:grpSp>
        <p:nvGrpSpPr>
          <p:cNvPr id="32" name="Group 31">
            <a:extLst>
              <a:ext uri="{FF2B5EF4-FFF2-40B4-BE49-F238E27FC236}">
                <a16:creationId xmlns:a16="http://schemas.microsoft.com/office/drawing/2014/main" id="{BCD1B5F2-36A6-A34E-BC82-96B052152467}"/>
              </a:ext>
            </a:extLst>
          </p:cNvPr>
          <p:cNvGrpSpPr/>
          <p:nvPr/>
        </p:nvGrpSpPr>
        <p:grpSpPr>
          <a:xfrm>
            <a:off x="2693096" y="1477952"/>
            <a:ext cx="8995323" cy="4035452"/>
            <a:chOff x="2693096" y="1477952"/>
            <a:chExt cx="8995323" cy="4035452"/>
          </a:xfrm>
        </p:grpSpPr>
        <p:sp>
          <p:nvSpPr>
            <p:cNvPr id="33" name="Rectangle 32">
              <a:extLst>
                <a:ext uri="{FF2B5EF4-FFF2-40B4-BE49-F238E27FC236}">
                  <a16:creationId xmlns:a16="http://schemas.microsoft.com/office/drawing/2014/main" id="{1E0F07F1-A2E9-8146-AF3D-E14E79927CC5}"/>
                </a:ext>
              </a:extLst>
            </p:cNvPr>
            <p:cNvSpPr/>
            <p:nvPr/>
          </p:nvSpPr>
          <p:spPr>
            <a:xfrm>
              <a:off x="4170082" y="4867073"/>
              <a:ext cx="7518336" cy="646331"/>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7FD2F1"/>
                </a:solidFill>
              </a:endParaRPr>
            </a:p>
          </p:txBody>
        </p:sp>
        <p:grpSp>
          <p:nvGrpSpPr>
            <p:cNvPr id="34" name="Group 33">
              <a:extLst>
                <a:ext uri="{FF2B5EF4-FFF2-40B4-BE49-F238E27FC236}">
                  <a16:creationId xmlns:a16="http://schemas.microsoft.com/office/drawing/2014/main" id="{1743E4D0-C898-9446-B8EE-A76417A499E0}"/>
                </a:ext>
              </a:extLst>
            </p:cNvPr>
            <p:cNvGrpSpPr/>
            <p:nvPr/>
          </p:nvGrpSpPr>
          <p:grpSpPr>
            <a:xfrm>
              <a:off x="2693096" y="1477952"/>
              <a:ext cx="8995323" cy="4035452"/>
              <a:chOff x="2693096" y="1535245"/>
              <a:chExt cx="8995323" cy="4035452"/>
            </a:xfrm>
          </p:grpSpPr>
          <p:sp>
            <p:nvSpPr>
              <p:cNvPr id="35" name="Rectangle 34">
                <a:extLst>
                  <a:ext uri="{FF2B5EF4-FFF2-40B4-BE49-F238E27FC236}">
                    <a16:creationId xmlns:a16="http://schemas.microsoft.com/office/drawing/2014/main" id="{4EAB7951-B05B-7147-AB4E-8E09BB891636}"/>
                  </a:ext>
                </a:extLst>
              </p:cNvPr>
              <p:cNvSpPr/>
              <p:nvPr/>
            </p:nvSpPr>
            <p:spPr>
              <a:xfrm>
                <a:off x="2693096" y="1545521"/>
                <a:ext cx="3402904" cy="3294345"/>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6" name="Rectangle 35">
                <a:extLst>
                  <a:ext uri="{FF2B5EF4-FFF2-40B4-BE49-F238E27FC236}">
                    <a16:creationId xmlns:a16="http://schemas.microsoft.com/office/drawing/2014/main" id="{2CC767E8-0A5B-4D49-A004-6D00DBB731E3}"/>
                  </a:ext>
                </a:extLst>
              </p:cNvPr>
              <p:cNvSpPr/>
              <p:nvPr/>
            </p:nvSpPr>
            <p:spPr>
              <a:xfrm>
                <a:off x="6096000" y="1535245"/>
                <a:ext cx="5592419" cy="3294345"/>
              </a:xfrm>
              <a:prstGeom prst="rect">
                <a:avLst/>
              </a:prstGeom>
              <a:solidFill>
                <a:srgbClr val="F9C54C">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37" name="Picture 36" descr="Text&#10;&#10;Description automatically generated">
                <a:extLst>
                  <a:ext uri="{FF2B5EF4-FFF2-40B4-BE49-F238E27FC236}">
                    <a16:creationId xmlns:a16="http://schemas.microsoft.com/office/drawing/2014/main" id="{3EEB7A12-CA5E-F24C-8790-16E36D4C265C}"/>
                  </a:ext>
                </a:extLst>
              </p:cNvPr>
              <p:cNvPicPr>
                <a:picLocks noChangeAspect="1"/>
              </p:cNvPicPr>
              <p:nvPr/>
            </p:nvPicPr>
            <p:blipFill>
              <a:blip r:embed="rId4"/>
              <a:stretch>
                <a:fillRect/>
              </a:stretch>
            </p:blipFill>
            <p:spPr>
              <a:xfrm>
                <a:off x="2890668" y="1800805"/>
                <a:ext cx="3007760" cy="2763227"/>
              </a:xfrm>
              <a:prstGeom prst="rect">
                <a:avLst/>
              </a:prstGeom>
            </p:spPr>
          </p:pic>
          <p:sp>
            <p:nvSpPr>
              <p:cNvPr id="38" name="TextBox 37">
                <a:extLst>
                  <a:ext uri="{FF2B5EF4-FFF2-40B4-BE49-F238E27FC236}">
                    <a16:creationId xmlns:a16="http://schemas.microsoft.com/office/drawing/2014/main" id="{1642D8EA-4DA9-3041-A445-B5AE6D50B4BE}"/>
                  </a:ext>
                </a:extLst>
              </p:cNvPr>
              <p:cNvSpPr txBox="1"/>
              <p:nvPr/>
            </p:nvSpPr>
            <p:spPr>
              <a:xfrm>
                <a:off x="6434356" y="2428174"/>
                <a:ext cx="5129442" cy="2062103"/>
              </a:xfrm>
              <a:prstGeom prst="rect">
                <a:avLst/>
              </a:prstGeom>
              <a:noFill/>
            </p:spPr>
            <p:txBody>
              <a:bodyPr wrap="square" rtlCol="0">
                <a:spAutoFit/>
              </a:bodyPr>
              <a:lstStyle/>
              <a:p>
                <a:r>
                  <a:rPr lang="lv-LV" sz="3200" b="1" dirty="0">
                    <a:solidFill>
                      <a:srgbClr val="204B72"/>
                    </a:solidFill>
                    <a:latin typeface="Arial" panose="020B0604020202020204" pitchFamily="34" charset="0"/>
                    <a:cs typeface="Arial" panose="020B0604020202020204" pitchFamily="34" charset="0"/>
                  </a:rPr>
                  <a:t>Iedzīvotāju iesaiste: no formālām procedūrām uz dialogu pēc būtības</a:t>
                </a:r>
              </a:p>
              <a:p>
                <a:endParaRPr lang="en-LV" sz="3200" b="1" dirty="0">
                  <a:solidFill>
                    <a:srgbClr val="204B72"/>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EFFB556-40F7-5D47-B571-E2193EB03B25}"/>
                  </a:ext>
                </a:extLst>
              </p:cNvPr>
              <p:cNvSpPr/>
              <p:nvPr/>
            </p:nvSpPr>
            <p:spPr>
              <a:xfrm>
                <a:off x="2693096" y="4924369"/>
                <a:ext cx="1375470" cy="646328"/>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rgbClr val="7FD2F1"/>
                  </a:solidFill>
                </a:endParaRPr>
              </a:p>
            </p:txBody>
          </p:sp>
          <p:sp>
            <p:nvSpPr>
              <p:cNvPr id="40" name="TextBox 39">
                <a:extLst>
                  <a:ext uri="{FF2B5EF4-FFF2-40B4-BE49-F238E27FC236}">
                    <a16:creationId xmlns:a16="http://schemas.microsoft.com/office/drawing/2014/main" id="{E7853AB1-5658-F746-8D37-0B30E6C770DF}"/>
                  </a:ext>
                </a:extLst>
              </p:cNvPr>
              <p:cNvSpPr txBox="1"/>
              <p:nvPr/>
            </p:nvSpPr>
            <p:spPr>
              <a:xfrm>
                <a:off x="2883015" y="5039622"/>
                <a:ext cx="1002364" cy="276999"/>
              </a:xfrm>
              <a:prstGeom prst="rect">
                <a:avLst/>
              </a:prstGeom>
              <a:noFill/>
            </p:spPr>
            <p:txBody>
              <a:bodyPr wrap="square" rtlCol="0">
                <a:spAutoFit/>
              </a:bodyPr>
              <a:lstStyle/>
              <a:p>
                <a:r>
                  <a:rPr lang="lv-LV" sz="1200" dirty="0">
                    <a:solidFill>
                      <a:schemeClr val="bg1"/>
                    </a:solidFill>
                    <a:latin typeface="Arial" panose="020B0604020202020204" pitchFamily="34" charset="0"/>
                    <a:cs typeface="Arial" panose="020B0604020202020204" pitchFamily="34" charset="0"/>
                  </a:rPr>
                  <a:t>19.01.2024.</a:t>
                </a:r>
                <a:endParaRPr lang="en-LV" sz="12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891E40E-9BC1-9D47-85E8-B91D647A2D03}"/>
                  </a:ext>
                </a:extLst>
              </p:cNvPr>
              <p:cNvSpPr txBox="1"/>
              <p:nvPr/>
            </p:nvSpPr>
            <p:spPr>
              <a:xfrm>
                <a:off x="4251429" y="4910485"/>
                <a:ext cx="3999704" cy="646331"/>
              </a:xfrm>
              <a:prstGeom prst="rect">
                <a:avLst/>
              </a:prstGeom>
              <a:noFill/>
            </p:spPr>
            <p:txBody>
              <a:bodyPr wrap="square" rtlCol="0">
                <a:spAutoFit/>
              </a:bodyPr>
              <a:lstStyle/>
              <a:p>
                <a:r>
                  <a:rPr lang="lv-LV" sz="1200" dirty="0">
                    <a:solidFill>
                      <a:schemeClr val="bg1"/>
                    </a:solidFill>
                    <a:latin typeface="Arial" panose="020B0604020202020204" pitchFamily="34" charset="0"/>
                    <a:cs typeface="Arial" panose="020B0604020202020204" pitchFamily="34" charset="0"/>
                  </a:rPr>
                  <a:t>Sektora vadītāja Agnese Jaunzeme</a:t>
                </a:r>
              </a:p>
              <a:p>
                <a:r>
                  <a:rPr lang="lv-LV" sz="1200" dirty="0">
                    <a:solidFill>
                      <a:schemeClr val="bg1"/>
                    </a:solidFill>
                    <a:latin typeface="Arial" panose="020B0604020202020204" pitchFamily="34" charset="0"/>
                    <a:cs typeface="Arial" panose="020B0604020202020204" pitchFamily="34" charset="0"/>
                  </a:rPr>
                  <a:t>Valsts revidents Daniels Cjaputa</a:t>
                </a:r>
                <a:endParaRPr lang="en-LV" sz="1200" dirty="0">
                  <a:solidFill>
                    <a:schemeClr val="bg1"/>
                  </a:solidFill>
                  <a:latin typeface="Arial" panose="020B0604020202020204" pitchFamily="34" charset="0"/>
                  <a:cs typeface="Arial" panose="020B0604020202020204" pitchFamily="34" charset="0"/>
                </a:endParaRPr>
              </a:p>
              <a:p>
                <a:r>
                  <a:rPr lang="lv-LV" sz="1200" dirty="0">
                    <a:solidFill>
                      <a:schemeClr val="bg1"/>
                    </a:solidFill>
                    <a:latin typeface="Arial" panose="020B0604020202020204" pitchFamily="34" charset="0"/>
                    <a:cs typeface="Arial" panose="020B0604020202020204" pitchFamily="34" charset="0"/>
                  </a:rPr>
                  <a:t>Valsts revidente Anda Pētersone</a:t>
                </a:r>
              </a:p>
            </p:txBody>
          </p:sp>
        </p:grpSp>
      </p:grpSp>
    </p:spTree>
    <p:extLst>
      <p:ext uri="{BB962C8B-B14F-4D97-AF65-F5344CB8AC3E}">
        <p14:creationId xmlns:p14="http://schemas.microsoft.com/office/powerpoint/2010/main" val="25711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ECFA13-15F4-0160-B71E-FAA087B05F7D}"/>
              </a:ext>
            </a:extLst>
          </p:cNvPr>
          <p:cNvSpPr txBox="1"/>
          <p:nvPr/>
        </p:nvSpPr>
        <p:spPr>
          <a:xfrm>
            <a:off x="716350" y="5639525"/>
            <a:ext cx="10454099" cy="369332"/>
          </a:xfrm>
          <a:prstGeom prst="rect">
            <a:avLst/>
          </a:prstGeom>
          <a:noFill/>
        </p:spPr>
        <p:txBody>
          <a:bodyPr wrap="square" rtlCol="0">
            <a:spAutoFit/>
          </a:bodyPr>
          <a:lstStyle/>
          <a:p>
            <a:pPr algn="ctr"/>
            <a:r>
              <a:rPr lang="lv-LV" b="1" dirty="0">
                <a:solidFill>
                  <a:srgbClr val="204A72"/>
                </a:solidFill>
              </a:rPr>
              <a:t>No Limbažu novada pašvaldības tīmekļvietnes</a:t>
            </a:r>
            <a:endParaRPr lang="en-LV" b="1" dirty="0">
              <a:solidFill>
                <a:srgbClr val="204A72"/>
              </a:solidFill>
            </a:endParaRPr>
          </a:p>
        </p:txBody>
      </p:sp>
      <p:pic>
        <p:nvPicPr>
          <p:cNvPr id="4" name="Picture 3">
            <a:extLst>
              <a:ext uri="{FF2B5EF4-FFF2-40B4-BE49-F238E27FC236}">
                <a16:creationId xmlns:a16="http://schemas.microsoft.com/office/drawing/2014/main" id="{CE3006F6-AF5A-38A5-4A18-FF6DC1B872FD}"/>
              </a:ext>
            </a:extLst>
          </p:cNvPr>
          <p:cNvPicPr>
            <a:picLocks noChangeAspect="1"/>
          </p:cNvPicPr>
          <p:nvPr/>
        </p:nvPicPr>
        <p:blipFill>
          <a:blip r:embed="rId3"/>
          <a:stretch>
            <a:fillRect/>
          </a:stretch>
        </p:blipFill>
        <p:spPr>
          <a:xfrm>
            <a:off x="868751" y="1490247"/>
            <a:ext cx="5024050" cy="3362421"/>
          </a:xfrm>
          <a:prstGeom prst="rect">
            <a:avLst/>
          </a:prstGeom>
        </p:spPr>
      </p:pic>
      <p:pic>
        <p:nvPicPr>
          <p:cNvPr id="6" name="Picture 5">
            <a:extLst>
              <a:ext uri="{FF2B5EF4-FFF2-40B4-BE49-F238E27FC236}">
                <a16:creationId xmlns:a16="http://schemas.microsoft.com/office/drawing/2014/main" id="{43EAEC86-F1F4-3DCA-82F5-4DDDEFCE59B7}"/>
              </a:ext>
            </a:extLst>
          </p:cNvPr>
          <p:cNvPicPr>
            <a:picLocks noChangeAspect="1"/>
          </p:cNvPicPr>
          <p:nvPr/>
        </p:nvPicPr>
        <p:blipFill>
          <a:blip r:embed="rId4"/>
          <a:stretch>
            <a:fillRect/>
          </a:stretch>
        </p:blipFill>
        <p:spPr>
          <a:xfrm>
            <a:off x="6299201" y="1490247"/>
            <a:ext cx="5024051" cy="2177455"/>
          </a:xfrm>
          <a:prstGeom prst="rect">
            <a:avLst/>
          </a:prstGeom>
        </p:spPr>
      </p:pic>
    </p:spTree>
    <p:extLst>
      <p:ext uri="{BB962C8B-B14F-4D97-AF65-F5344CB8AC3E}">
        <p14:creationId xmlns:p14="http://schemas.microsoft.com/office/powerpoint/2010/main" val="1027682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ECFA13-15F4-0160-B71E-FAA087B05F7D}"/>
              </a:ext>
            </a:extLst>
          </p:cNvPr>
          <p:cNvSpPr txBox="1"/>
          <p:nvPr/>
        </p:nvSpPr>
        <p:spPr>
          <a:xfrm>
            <a:off x="797630" y="5772330"/>
            <a:ext cx="10454099" cy="369332"/>
          </a:xfrm>
          <a:prstGeom prst="rect">
            <a:avLst/>
          </a:prstGeom>
          <a:noFill/>
        </p:spPr>
        <p:txBody>
          <a:bodyPr wrap="square" rtlCol="0">
            <a:spAutoFit/>
          </a:bodyPr>
          <a:lstStyle/>
          <a:p>
            <a:pPr algn="ctr"/>
            <a:r>
              <a:rPr lang="lv-LV" b="1" dirty="0">
                <a:solidFill>
                  <a:srgbClr val="204A72"/>
                </a:solidFill>
              </a:rPr>
              <a:t>No </a:t>
            </a:r>
            <a:r>
              <a:rPr lang="lv-LV" b="1" dirty="0" err="1">
                <a:solidFill>
                  <a:srgbClr val="204A72"/>
                </a:solidFill>
              </a:rPr>
              <a:t>Cēsu</a:t>
            </a:r>
            <a:r>
              <a:rPr lang="lv-LV" b="1" dirty="0">
                <a:solidFill>
                  <a:srgbClr val="204A72"/>
                </a:solidFill>
              </a:rPr>
              <a:t> novada pašvaldības tīmekļvietnes</a:t>
            </a:r>
            <a:endParaRPr lang="en-LV" b="1" dirty="0">
              <a:solidFill>
                <a:srgbClr val="204A72"/>
              </a:solidFill>
            </a:endParaRPr>
          </a:p>
        </p:txBody>
      </p:sp>
      <p:pic>
        <p:nvPicPr>
          <p:cNvPr id="13" name="Picture 12">
            <a:extLst>
              <a:ext uri="{FF2B5EF4-FFF2-40B4-BE49-F238E27FC236}">
                <a16:creationId xmlns:a16="http://schemas.microsoft.com/office/drawing/2014/main" id="{3BB30756-7978-09DB-E6D2-C532F20B9F49}"/>
              </a:ext>
            </a:extLst>
          </p:cNvPr>
          <p:cNvPicPr>
            <a:picLocks noChangeAspect="1"/>
          </p:cNvPicPr>
          <p:nvPr/>
        </p:nvPicPr>
        <p:blipFill>
          <a:blip r:embed="rId3"/>
          <a:stretch>
            <a:fillRect/>
          </a:stretch>
        </p:blipFill>
        <p:spPr>
          <a:xfrm>
            <a:off x="2842480" y="947626"/>
            <a:ext cx="6507039" cy="4569254"/>
          </a:xfrm>
          <a:prstGeom prst="rect">
            <a:avLst/>
          </a:prstGeom>
        </p:spPr>
      </p:pic>
    </p:spTree>
    <p:extLst>
      <p:ext uri="{BB962C8B-B14F-4D97-AF65-F5344CB8AC3E}">
        <p14:creationId xmlns:p14="http://schemas.microsoft.com/office/powerpoint/2010/main" val="421188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12912" y="2350093"/>
            <a:ext cx="8766175" cy="2709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6600" b="1" dirty="0"/>
              <a:t>Atgriezeniskā </a:t>
            </a:r>
          </a:p>
          <a:p>
            <a:r>
              <a:rPr lang="lv-LV" sz="6600" b="1" dirty="0"/>
              <a:t>saite</a:t>
            </a:r>
            <a:endParaRPr lang="en-LV" sz="6600" b="1" dirty="0"/>
          </a:p>
        </p:txBody>
      </p:sp>
    </p:spTree>
    <p:extLst>
      <p:ext uri="{BB962C8B-B14F-4D97-AF65-F5344CB8AC3E}">
        <p14:creationId xmlns:p14="http://schemas.microsoft.com/office/powerpoint/2010/main" val="3514089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B957F-01B8-C8A9-FC99-6ADD0F70C254}"/>
              </a:ext>
            </a:extLst>
          </p:cNvPr>
          <p:cNvGrpSpPr/>
          <p:nvPr/>
        </p:nvGrpSpPr>
        <p:grpSpPr>
          <a:xfrm>
            <a:off x="1785598" y="1587499"/>
            <a:ext cx="8623301" cy="2740662"/>
            <a:chOff x="1784349" y="1587499"/>
            <a:chExt cx="8623301" cy="3834576"/>
          </a:xfrm>
        </p:grpSpPr>
        <p:sp>
          <p:nvSpPr>
            <p:cNvPr id="3" name="Rectangle 2">
              <a:extLst>
                <a:ext uri="{FF2B5EF4-FFF2-40B4-BE49-F238E27FC236}">
                  <a16:creationId xmlns:a16="http://schemas.microsoft.com/office/drawing/2014/main" id="{41366372-3E19-68D4-9079-9B2C15827C0A}"/>
                </a:ext>
              </a:extLst>
            </p:cNvPr>
            <p:cNvSpPr/>
            <p:nvPr/>
          </p:nvSpPr>
          <p:spPr>
            <a:xfrm>
              <a:off x="1784349" y="1587499"/>
              <a:ext cx="8623301" cy="3683001"/>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1488A7C5-7C24-F22E-4B70-47696063ABFB}"/>
                </a:ext>
              </a:extLst>
            </p:cNvPr>
            <p:cNvSpPr txBox="1"/>
            <p:nvPr/>
          </p:nvSpPr>
          <p:spPr>
            <a:xfrm>
              <a:off x="2188418" y="1830218"/>
              <a:ext cx="8001852" cy="3591857"/>
            </a:xfrm>
            <a:prstGeom prst="rect">
              <a:avLst/>
            </a:prstGeom>
            <a:noFill/>
          </p:spPr>
          <p:txBody>
            <a:bodyPr wrap="square">
              <a:spAutoFit/>
            </a:bodyPr>
            <a:lstStyle/>
            <a:p>
              <a:r>
                <a:rPr lang="lv-LV" sz="2800" b="1" dirty="0">
                  <a:solidFill>
                    <a:schemeClr val="bg1"/>
                  </a:solidFill>
                </a:rPr>
                <a:t>Pietiekamas un savlaicīgas atgriezeniskās saites sniegšana par līdzdalības rezultātu ļauj iedzīvotājiem gūt pārliecību par to, ka to viedokļi ir tikuši izsvērti un iesaistīties līdzdalībā ir vērts</a:t>
              </a:r>
            </a:p>
          </p:txBody>
        </p:sp>
      </p:grpSp>
    </p:spTree>
    <p:extLst>
      <p:ext uri="{BB962C8B-B14F-4D97-AF65-F5344CB8AC3E}">
        <p14:creationId xmlns:p14="http://schemas.microsoft.com/office/powerpoint/2010/main" val="428452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rson coloring gardening area on site plan">
            <a:extLst>
              <a:ext uri="{FF2B5EF4-FFF2-40B4-BE49-F238E27FC236}">
                <a16:creationId xmlns:a16="http://schemas.microsoft.com/office/drawing/2014/main" id="{1600D555-7794-8B4E-B479-071FAAF77DA9}"/>
              </a:ext>
            </a:extLst>
          </p:cNvPr>
          <p:cNvPicPr>
            <a:picLocks noChangeAspect="1"/>
          </p:cNvPicPr>
          <p:nvPr/>
        </p:nvPicPr>
        <p:blipFill>
          <a:blip r:embed="rId3"/>
          <a:srcRect/>
          <a:stretch/>
        </p:blipFill>
        <p:spPr>
          <a:xfrm>
            <a:off x="948147" y="2353858"/>
            <a:ext cx="4013646" cy="2675764"/>
          </a:xfrm>
          <a:prstGeom prst="rect">
            <a:avLst/>
          </a:prstGeom>
        </p:spPr>
      </p:pic>
      <p:sp>
        <p:nvSpPr>
          <p:cNvPr id="17" name="TextBox 16">
            <a:extLst>
              <a:ext uri="{FF2B5EF4-FFF2-40B4-BE49-F238E27FC236}">
                <a16:creationId xmlns:a16="http://schemas.microsoft.com/office/drawing/2014/main" id="{C312D068-6329-1C4A-9684-41CAAF888F24}"/>
              </a:ext>
            </a:extLst>
          </p:cNvPr>
          <p:cNvSpPr txBox="1"/>
          <p:nvPr/>
        </p:nvSpPr>
        <p:spPr>
          <a:xfrm>
            <a:off x="2713261" y="600165"/>
            <a:ext cx="6549610" cy="523220"/>
          </a:xfrm>
          <a:prstGeom prst="rect">
            <a:avLst/>
          </a:prstGeom>
          <a:noFill/>
        </p:spPr>
        <p:txBody>
          <a:bodyPr wrap="square" rtlCol="0">
            <a:spAutoFit/>
          </a:bodyPr>
          <a:lstStyle/>
          <a:p>
            <a:pPr algn="ctr"/>
            <a:r>
              <a:rPr lang="lv-LV" sz="2800" b="1" dirty="0">
                <a:solidFill>
                  <a:srgbClr val="204A72"/>
                </a:solidFill>
              </a:rPr>
              <a:t>Ko ņemt vērā (attīstības plānošana)</a:t>
            </a:r>
            <a:endParaRPr lang="en-LV" sz="2800" b="1" dirty="0">
              <a:solidFill>
                <a:srgbClr val="204A72"/>
              </a:solidFill>
            </a:endParaRPr>
          </a:p>
        </p:txBody>
      </p:sp>
      <p:cxnSp>
        <p:nvCxnSpPr>
          <p:cNvPr id="18" name="Straight Connector 17">
            <a:extLst>
              <a:ext uri="{FF2B5EF4-FFF2-40B4-BE49-F238E27FC236}">
                <a16:creationId xmlns:a16="http://schemas.microsoft.com/office/drawing/2014/main" id="{CEBACCBB-5F63-7F43-A744-0F062E6F2BFD}"/>
              </a:ext>
            </a:extLst>
          </p:cNvPr>
          <p:cNvCxnSpPr>
            <a:cxnSpLocks/>
          </p:cNvCxnSpPr>
          <p:nvPr/>
        </p:nvCxnSpPr>
        <p:spPr>
          <a:xfrm>
            <a:off x="5419493" y="1792004"/>
            <a:ext cx="0" cy="3928770"/>
          </a:xfrm>
          <a:prstGeom prst="line">
            <a:avLst/>
          </a:prstGeom>
          <a:ln>
            <a:solidFill>
              <a:srgbClr val="204A7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940B40-F0FC-4947-9BE5-8D01FC620960}"/>
              </a:ext>
            </a:extLst>
          </p:cNvPr>
          <p:cNvSpPr/>
          <p:nvPr/>
        </p:nvSpPr>
        <p:spPr>
          <a:xfrm>
            <a:off x="6066751" y="1742076"/>
            <a:ext cx="5177102" cy="1015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0" name="Rectangle 19">
            <a:extLst>
              <a:ext uri="{FF2B5EF4-FFF2-40B4-BE49-F238E27FC236}">
                <a16:creationId xmlns:a16="http://schemas.microsoft.com/office/drawing/2014/main" id="{3FB1E500-027E-0D4B-8E0B-A46A69BA2FB7}"/>
              </a:ext>
            </a:extLst>
          </p:cNvPr>
          <p:cNvSpPr/>
          <p:nvPr/>
        </p:nvSpPr>
        <p:spPr>
          <a:xfrm>
            <a:off x="6066751" y="2923548"/>
            <a:ext cx="5177102" cy="162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2" name="Rectangle 21">
            <a:extLst>
              <a:ext uri="{FF2B5EF4-FFF2-40B4-BE49-F238E27FC236}">
                <a16:creationId xmlns:a16="http://schemas.microsoft.com/office/drawing/2014/main" id="{4BD8F09B-C427-F143-9B1C-5A98722239F5}"/>
              </a:ext>
            </a:extLst>
          </p:cNvPr>
          <p:cNvSpPr/>
          <p:nvPr/>
        </p:nvSpPr>
        <p:spPr>
          <a:xfrm>
            <a:off x="6066751" y="4732797"/>
            <a:ext cx="5177102" cy="100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TextBox 24">
            <a:extLst>
              <a:ext uri="{FF2B5EF4-FFF2-40B4-BE49-F238E27FC236}">
                <a16:creationId xmlns:a16="http://schemas.microsoft.com/office/drawing/2014/main" id="{C17BFD98-6CD8-9A47-B036-AD556B82241F}"/>
              </a:ext>
            </a:extLst>
          </p:cNvPr>
          <p:cNvSpPr txBox="1"/>
          <p:nvPr/>
        </p:nvSpPr>
        <p:spPr>
          <a:xfrm>
            <a:off x="6166761" y="1788360"/>
            <a:ext cx="4737194" cy="923330"/>
          </a:xfrm>
          <a:prstGeom prst="rect">
            <a:avLst/>
          </a:prstGeom>
          <a:noFill/>
        </p:spPr>
        <p:txBody>
          <a:bodyPr wrap="none" rtlCol="0">
            <a:spAutoFit/>
          </a:bodyPr>
          <a:lstStyle/>
          <a:p>
            <a:r>
              <a:rPr lang="lv-LV" b="1" dirty="0">
                <a:solidFill>
                  <a:schemeClr val="bg1"/>
                </a:solidFill>
              </a:rPr>
              <a:t>Publicēt atgriezenisko saiti tīmekļvietnes </a:t>
            </a:r>
          </a:p>
          <a:p>
            <a:r>
              <a:rPr lang="lv-LV" b="1" dirty="0">
                <a:solidFill>
                  <a:schemeClr val="bg1"/>
                </a:solidFill>
              </a:rPr>
              <a:t>sadaļa «Sabiedrības līdzdalība», kā arī </a:t>
            </a:r>
          </a:p>
          <a:p>
            <a:r>
              <a:rPr lang="lv-LV" b="1" dirty="0">
                <a:solidFill>
                  <a:schemeClr val="bg1"/>
                </a:solidFill>
              </a:rPr>
              <a:t>izplatīt citos veidos</a:t>
            </a:r>
            <a:endParaRPr lang="en-LV" b="1" dirty="0">
              <a:solidFill>
                <a:schemeClr val="bg1"/>
              </a:solidFill>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6147586" y="3020372"/>
            <a:ext cx="4998141" cy="1477328"/>
          </a:xfrm>
          <a:prstGeom prst="rect">
            <a:avLst/>
          </a:prstGeom>
          <a:noFill/>
        </p:spPr>
        <p:txBody>
          <a:bodyPr wrap="square" rtlCol="0">
            <a:spAutoFit/>
          </a:bodyPr>
          <a:lstStyle/>
          <a:p>
            <a:r>
              <a:rPr lang="lv-LV" b="1" dirty="0">
                <a:solidFill>
                  <a:schemeClr val="bg1"/>
                </a:solidFill>
              </a:rPr>
              <a:t>Ievērot publicēšanas termiņus: </a:t>
            </a:r>
          </a:p>
          <a:p>
            <a:pPr marL="285750" indent="-285750">
              <a:buFont typeface="Arial" panose="020B0604020202020204" pitchFamily="34" charset="0"/>
              <a:buChar char="•"/>
            </a:pPr>
            <a:r>
              <a:rPr lang="lv-LV" b="1" dirty="0">
                <a:solidFill>
                  <a:schemeClr val="bg1"/>
                </a:solidFill>
              </a:rPr>
              <a:t>pēc sabiedriskās apspriedes ne vēlāk kā 14 dienas</a:t>
            </a:r>
          </a:p>
          <a:p>
            <a:pPr marL="285750" indent="-285750">
              <a:buFont typeface="Arial" panose="020B0604020202020204" pitchFamily="34" charset="0"/>
              <a:buChar char="•"/>
            </a:pPr>
            <a:r>
              <a:rPr lang="lv-LV" b="1" dirty="0">
                <a:solidFill>
                  <a:schemeClr val="bg1"/>
                </a:solidFill>
              </a:rPr>
              <a:t>pēc publiskās apspriešanās ne vēlāk kā 30 dienas</a:t>
            </a:r>
            <a:endParaRPr lang="en-LV" b="1" dirty="0">
              <a:solidFill>
                <a:schemeClr val="bg1"/>
              </a:solidFill>
            </a:endParaRPr>
          </a:p>
        </p:txBody>
      </p:sp>
      <p:sp>
        <p:nvSpPr>
          <p:cNvPr id="28" name="TextBox 27">
            <a:extLst>
              <a:ext uri="{FF2B5EF4-FFF2-40B4-BE49-F238E27FC236}">
                <a16:creationId xmlns:a16="http://schemas.microsoft.com/office/drawing/2014/main" id="{4889F829-9E6D-AE46-9DDF-44E8A5B53BBD}"/>
              </a:ext>
            </a:extLst>
          </p:cNvPr>
          <p:cNvSpPr txBox="1"/>
          <p:nvPr/>
        </p:nvSpPr>
        <p:spPr>
          <a:xfrm>
            <a:off x="6164876" y="4792808"/>
            <a:ext cx="4980851" cy="923330"/>
          </a:xfrm>
          <a:prstGeom prst="rect">
            <a:avLst/>
          </a:prstGeom>
          <a:noFill/>
        </p:spPr>
        <p:txBody>
          <a:bodyPr wrap="none" rtlCol="0">
            <a:spAutoFit/>
          </a:bodyPr>
          <a:lstStyle/>
          <a:p>
            <a:r>
              <a:rPr lang="lv-LV" b="1" dirty="0">
                <a:solidFill>
                  <a:schemeClr val="bg1"/>
                </a:solidFill>
              </a:rPr>
              <a:t>Skaidri jānorāda, vai iedzīvotāju sniegtais </a:t>
            </a:r>
          </a:p>
          <a:p>
            <a:r>
              <a:rPr lang="lv-LV" b="1" dirty="0">
                <a:solidFill>
                  <a:schemeClr val="bg1"/>
                </a:solidFill>
              </a:rPr>
              <a:t>priekšlikums ir ņemts vērā un vai tiks </a:t>
            </a:r>
          </a:p>
          <a:p>
            <a:r>
              <a:rPr lang="lv-LV" b="1" dirty="0">
                <a:solidFill>
                  <a:schemeClr val="bg1"/>
                </a:solidFill>
              </a:rPr>
              <a:t>iestrādāts attīstības plānošanas dokumentā</a:t>
            </a:r>
            <a:endParaRPr lang="en-LV" b="1" dirty="0">
              <a:solidFill>
                <a:schemeClr val="bg1"/>
              </a:solidFill>
            </a:endParaRPr>
          </a:p>
        </p:txBody>
      </p:sp>
    </p:spTree>
    <p:extLst>
      <p:ext uri="{BB962C8B-B14F-4D97-AF65-F5344CB8AC3E}">
        <p14:creationId xmlns:p14="http://schemas.microsoft.com/office/powerpoint/2010/main" val="1221986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94192" y="2441533"/>
            <a:ext cx="8766175" cy="28619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6600" b="1" dirty="0"/>
              <a:t>Komunikācija ar jauniešiem</a:t>
            </a:r>
            <a:endParaRPr lang="en-LV" sz="6600" b="1" dirty="0"/>
          </a:p>
        </p:txBody>
      </p:sp>
    </p:spTree>
    <p:extLst>
      <p:ext uri="{BB962C8B-B14F-4D97-AF65-F5344CB8AC3E}">
        <p14:creationId xmlns:p14="http://schemas.microsoft.com/office/powerpoint/2010/main" val="375576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B957F-01B8-C8A9-FC99-6ADD0F70C254}"/>
              </a:ext>
            </a:extLst>
          </p:cNvPr>
          <p:cNvGrpSpPr/>
          <p:nvPr/>
        </p:nvGrpSpPr>
        <p:grpSpPr>
          <a:xfrm>
            <a:off x="1785598" y="1587499"/>
            <a:ext cx="8623301" cy="3522981"/>
            <a:chOff x="1784349" y="1587499"/>
            <a:chExt cx="8623301" cy="3683001"/>
          </a:xfrm>
        </p:grpSpPr>
        <p:sp>
          <p:nvSpPr>
            <p:cNvPr id="3" name="Rectangle 2">
              <a:extLst>
                <a:ext uri="{FF2B5EF4-FFF2-40B4-BE49-F238E27FC236}">
                  <a16:creationId xmlns:a16="http://schemas.microsoft.com/office/drawing/2014/main" id="{41366372-3E19-68D4-9079-9B2C15827C0A}"/>
                </a:ext>
              </a:extLst>
            </p:cNvPr>
            <p:cNvSpPr/>
            <p:nvPr/>
          </p:nvSpPr>
          <p:spPr>
            <a:xfrm>
              <a:off x="1784349" y="1587499"/>
              <a:ext cx="8623301" cy="3683001"/>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1488A7C5-7C24-F22E-4B70-47696063ABFB}"/>
                </a:ext>
              </a:extLst>
            </p:cNvPr>
            <p:cNvSpPr txBox="1"/>
            <p:nvPr/>
          </p:nvSpPr>
          <p:spPr>
            <a:xfrm>
              <a:off x="2188418" y="1830218"/>
              <a:ext cx="8001852" cy="3249738"/>
            </a:xfrm>
            <a:prstGeom prst="rect">
              <a:avLst/>
            </a:prstGeom>
            <a:noFill/>
          </p:spPr>
          <p:txBody>
            <a:bodyPr wrap="square">
              <a:spAutoFit/>
            </a:bodyPr>
            <a:lstStyle/>
            <a:p>
              <a:r>
                <a:rPr lang="lv-LV" sz="2800" b="1" dirty="0">
                  <a:solidFill>
                    <a:schemeClr val="bg1"/>
                  </a:solidFill>
                </a:rPr>
                <a:t>Ar šodienas lēmumu sekām visilgāk būs jādzīvo šodienas jauniešiem</a:t>
              </a:r>
            </a:p>
            <a:p>
              <a:endParaRPr lang="lv-LV" sz="2800" b="1" dirty="0">
                <a:solidFill>
                  <a:schemeClr val="bg1"/>
                </a:solidFill>
              </a:endParaRPr>
            </a:p>
            <a:p>
              <a:r>
                <a:rPr lang="lv-LV" sz="2800" b="1" dirty="0">
                  <a:solidFill>
                    <a:schemeClr val="bg1"/>
                  </a:solidFill>
                </a:rPr>
                <a:t>Viņu īpatsvars iedzīvotāju vidū ir salīdzinoši neliels, tāpēc ir jāpieliek īpašas pūles, lai viņu balss būtu dzirdama un viņu intereses ņemtas vērā</a:t>
              </a:r>
            </a:p>
          </p:txBody>
        </p:sp>
      </p:grpSp>
    </p:spTree>
    <p:extLst>
      <p:ext uri="{BB962C8B-B14F-4D97-AF65-F5344CB8AC3E}">
        <p14:creationId xmlns:p14="http://schemas.microsoft.com/office/powerpoint/2010/main" val="47954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hool students in class doing schoolwork">
            <a:extLst>
              <a:ext uri="{FF2B5EF4-FFF2-40B4-BE49-F238E27FC236}">
                <a16:creationId xmlns:a16="http://schemas.microsoft.com/office/drawing/2014/main" id="{1600D555-7794-8B4E-B479-071FAAF77DA9}"/>
              </a:ext>
            </a:extLst>
          </p:cNvPr>
          <p:cNvPicPr>
            <a:picLocks noChangeAspect="1"/>
          </p:cNvPicPr>
          <p:nvPr/>
        </p:nvPicPr>
        <p:blipFill>
          <a:blip r:embed="rId3"/>
          <a:srcRect/>
          <a:stretch/>
        </p:blipFill>
        <p:spPr>
          <a:xfrm>
            <a:off x="948147" y="2354185"/>
            <a:ext cx="4013646" cy="2675110"/>
          </a:xfrm>
          <a:prstGeom prst="rect">
            <a:avLst/>
          </a:prstGeom>
        </p:spPr>
      </p:pic>
      <p:sp>
        <p:nvSpPr>
          <p:cNvPr id="17" name="TextBox 16">
            <a:extLst>
              <a:ext uri="{FF2B5EF4-FFF2-40B4-BE49-F238E27FC236}">
                <a16:creationId xmlns:a16="http://schemas.microsoft.com/office/drawing/2014/main" id="{C312D068-6329-1C4A-9684-41CAAF888F24}"/>
              </a:ext>
            </a:extLst>
          </p:cNvPr>
          <p:cNvSpPr txBox="1"/>
          <p:nvPr/>
        </p:nvSpPr>
        <p:spPr>
          <a:xfrm>
            <a:off x="2713261" y="600165"/>
            <a:ext cx="6549610" cy="523220"/>
          </a:xfrm>
          <a:prstGeom prst="rect">
            <a:avLst/>
          </a:prstGeom>
          <a:noFill/>
        </p:spPr>
        <p:txBody>
          <a:bodyPr wrap="square" rtlCol="0">
            <a:spAutoFit/>
          </a:bodyPr>
          <a:lstStyle/>
          <a:p>
            <a:pPr algn="ctr"/>
            <a:r>
              <a:rPr lang="lv-LV" sz="2800" b="1" dirty="0">
                <a:solidFill>
                  <a:srgbClr val="204A72"/>
                </a:solidFill>
              </a:rPr>
              <a:t>Ko ņemt vērā</a:t>
            </a:r>
            <a:endParaRPr lang="en-LV" sz="2800" b="1" dirty="0">
              <a:solidFill>
                <a:srgbClr val="204A72"/>
              </a:solidFill>
            </a:endParaRPr>
          </a:p>
        </p:txBody>
      </p:sp>
      <p:cxnSp>
        <p:nvCxnSpPr>
          <p:cNvPr id="18" name="Straight Connector 17">
            <a:extLst>
              <a:ext uri="{FF2B5EF4-FFF2-40B4-BE49-F238E27FC236}">
                <a16:creationId xmlns:a16="http://schemas.microsoft.com/office/drawing/2014/main" id="{CEBACCBB-5F63-7F43-A744-0F062E6F2BFD}"/>
              </a:ext>
            </a:extLst>
          </p:cNvPr>
          <p:cNvCxnSpPr>
            <a:cxnSpLocks/>
          </p:cNvCxnSpPr>
          <p:nvPr/>
        </p:nvCxnSpPr>
        <p:spPr>
          <a:xfrm>
            <a:off x="5419493" y="1792004"/>
            <a:ext cx="0" cy="3928770"/>
          </a:xfrm>
          <a:prstGeom prst="line">
            <a:avLst/>
          </a:prstGeom>
          <a:ln>
            <a:solidFill>
              <a:srgbClr val="204A7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940B40-F0FC-4947-9BE5-8D01FC620960}"/>
              </a:ext>
            </a:extLst>
          </p:cNvPr>
          <p:cNvSpPr/>
          <p:nvPr/>
        </p:nvSpPr>
        <p:spPr>
          <a:xfrm>
            <a:off x="6086292" y="1586145"/>
            <a:ext cx="5177102" cy="628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0" name="Rectangle 19">
            <a:extLst>
              <a:ext uri="{FF2B5EF4-FFF2-40B4-BE49-F238E27FC236}">
                <a16:creationId xmlns:a16="http://schemas.microsoft.com/office/drawing/2014/main" id="{3FB1E500-027E-0D4B-8E0B-A46A69BA2FB7}"/>
              </a:ext>
            </a:extLst>
          </p:cNvPr>
          <p:cNvSpPr/>
          <p:nvPr/>
        </p:nvSpPr>
        <p:spPr>
          <a:xfrm>
            <a:off x="6096000" y="2408960"/>
            <a:ext cx="5177102" cy="8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2" name="Rectangle 21">
            <a:extLst>
              <a:ext uri="{FF2B5EF4-FFF2-40B4-BE49-F238E27FC236}">
                <a16:creationId xmlns:a16="http://schemas.microsoft.com/office/drawing/2014/main" id="{4BD8F09B-C427-F143-9B1C-5A98722239F5}"/>
              </a:ext>
            </a:extLst>
          </p:cNvPr>
          <p:cNvSpPr/>
          <p:nvPr/>
        </p:nvSpPr>
        <p:spPr>
          <a:xfrm>
            <a:off x="6086292" y="5171134"/>
            <a:ext cx="5177102" cy="100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TextBox 24">
            <a:extLst>
              <a:ext uri="{FF2B5EF4-FFF2-40B4-BE49-F238E27FC236}">
                <a16:creationId xmlns:a16="http://schemas.microsoft.com/office/drawing/2014/main" id="{C17BFD98-6CD8-9A47-B036-AD556B82241F}"/>
              </a:ext>
            </a:extLst>
          </p:cNvPr>
          <p:cNvSpPr txBox="1"/>
          <p:nvPr/>
        </p:nvSpPr>
        <p:spPr>
          <a:xfrm>
            <a:off x="6186302" y="1724762"/>
            <a:ext cx="4095993" cy="369332"/>
          </a:xfrm>
          <a:prstGeom prst="rect">
            <a:avLst/>
          </a:prstGeom>
          <a:noFill/>
        </p:spPr>
        <p:txBody>
          <a:bodyPr wrap="none" rtlCol="0">
            <a:spAutoFit/>
          </a:bodyPr>
          <a:lstStyle/>
          <a:p>
            <a:r>
              <a:rPr lang="lv-LV" b="1" dirty="0">
                <a:solidFill>
                  <a:schemeClr val="bg1"/>
                </a:solidFill>
              </a:rPr>
              <a:t>Īss, kodolīgs teksts, attēls vai video</a:t>
            </a:r>
            <a:endParaRPr lang="en-LV" b="1" dirty="0">
              <a:solidFill>
                <a:schemeClr val="bg1"/>
              </a:solidFill>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6173478" y="2518529"/>
            <a:ext cx="4532010" cy="646331"/>
          </a:xfrm>
          <a:prstGeom prst="rect">
            <a:avLst/>
          </a:prstGeom>
          <a:noFill/>
        </p:spPr>
        <p:txBody>
          <a:bodyPr wrap="none" rtlCol="0">
            <a:spAutoFit/>
          </a:bodyPr>
          <a:lstStyle/>
          <a:p>
            <a:r>
              <a:rPr lang="lv-LV" b="1" dirty="0">
                <a:solidFill>
                  <a:schemeClr val="bg1"/>
                </a:solidFill>
              </a:rPr>
              <a:t>Izmantot komunikācijas kanālus, kuros </a:t>
            </a:r>
          </a:p>
          <a:p>
            <a:r>
              <a:rPr lang="lv-LV" b="1" dirty="0">
                <a:solidFill>
                  <a:schemeClr val="bg1"/>
                </a:solidFill>
              </a:rPr>
              <a:t>uzturas jaunieši</a:t>
            </a:r>
            <a:endParaRPr lang="en-LV" b="1" dirty="0">
              <a:solidFill>
                <a:schemeClr val="bg1"/>
              </a:solidFill>
            </a:endParaRPr>
          </a:p>
        </p:txBody>
      </p:sp>
      <p:sp>
        <p:nvSpPr>
          <p:cNvPr id="28" name="TextBox 27">
            <a:extLst>
              <a:ext uri="{FF2B5EF4-FFF2-40B4-BE49-F238E27FC236}">
                <a16:creationId xmlns:a16="http://schemas.microsoft.com/office/drawing/2014/main" id="{4889F829-9E6D-AE46-9DDF-44E8A5B53BBD}"/>
              </a:ext>
            </a:extLst>
          </p:cNvPr>
          <p:cNvSpPr txBox="1"/>
          <p:nvPr/>
        </p:nvSpPr>
        <p:spPr>
          <a:xfrm>
            <a:off x="6173478" y="5350344"/>
            <a:ext cx="5250155" cy="646331"/>
          </a:xfrm>
          <a:prstGeom prst="rect">
            <a:avLst/>
          </a:prstGeom>
          <a:noFill/>
        </p:spPr>
        <p:txBody>
          <a:bodyPr wrap="none" rtlCol="0">
            <a:spAutoFit/>
          </a:bodyPr>
          <a:lstStyle/>
          <a:p>
            <a:r>
              <a:rPr lang="lv-LV" b="1" dirty="0">
                <a:solidFill>
                  <a:schemeClr val="bg1"/>
                </a:solidFill>
              </a:rPr>
              <a:t>Mobilais darbs – iespēja gūt jaunieša uzticību </a:t>
            </a:r>
          </a:p>
          <a:p>
            <a:r>
              <a:rPr lang="lv-LV" b="1" dirty="0">
                <a:solidFill>
                  <a:schemeClr val="bg1"/>
                </a:solidFill>
              </a:rPr>
              <a:t>un viedokli</a:t>
            </a:r>
            <a:endParaRPr lang="en-LV" b="1" dirty="0">
              <a:solidFill>
                <a:schemeClr val="bg1"/>
              </a:solidFill>
            </a:endParaRPr>
          </a:p>
        </p:txBody>
      </p:sp>
      <p:sp>
        <p:nvSpPr>
          <p:cNvPr id="2" name="Rectangle 1">
            <a:extLst>
              <a:ext uri="{FF2B5EF4-FFF2-40B4-BE49-F238E27FC236}">
                <a16:creationId xmlns:a16="http://schemas.microsoft.com/office/drawing/2014/main" id="{59340670-BDA2-7DCC-9E1A-CAF6DF7AE43C}"/>
              </a:ext>
            </a:extLst>
          </p:cNvPr>
          <p:cNvSpPr/>
          <p:nvPr/>
        </p:nvSpPr>
        <p:spPr>
          <a:xfrm>
            <a:off x="6096000" y="3484881"/>
            <a:ext cx="5177102" cy="628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7" name="TextBox 26">
            <a:extLst>
              <a:ext uri="{FF2B5EF4-FFF2-40B4-BE49-F238E27FC236}">
                <a16:creationId xmlns:a16="http://schemas.microsoft.com/office/drawing/2014/main" id="{BC91C77C-3721-254C-8BC1-A004DB5D1ED2}"/>
              </a:ext>
            </a:extLst>
          </p:cNvPr>
          <p:cNvSpPr txBox="1"/>
          <p:nvPr/>
        </p:nvSpPr>
        <p:spPr>
          <a:xfrm>
            <a:off x="6173478" y="3601128"/>
            <a:ext cx="3313792" cy="369332"/>
          </a:xfrm>
          <a:prstGeom prst="rect">
            <a:avLst/>
          </a:prstGeom>
          <a:noFill/>
        </p:spPr>
        <p:txBody>
          <a:bodyPr wrap="none" rtlCol="0">
            <a:spAutoFit/>
          </a:bodyPr>
          <a:lstStyle/>
          <a:p>
            <a:r>
              <a:rPr lang="lv-LV" b="1" dirty="0">
                <a:solidFill>
                  <a:schemeClr val="bg1"/>
                </a:solidFill>
              </a:rPr>
              <a:t>Veidot ierakstus interaktīvus</a:t>
            </a:r>
            <a:endParaRPr lang="en-LV" b="1" dirty="0">
              <a:solidFill>
                <a:schemeClr val="bg1"/>
              </a:solidFill>
            </a:endParaRPr>
          </a:p>
        </p:txBody>
      </p:sp>
      <p:sp>
        <p:nvSpPr>
          <p:cNvPr id="3" name="Rectangle 2">
            <a:extLst>
              <a:ext uri="{FF2B5EF4-FFF2-40B4-BE49-F238E27FC236}">
                <a16:creationId xmlns:a16="http://schemas.microsoft.com/office/drawing/2014/main" id="{C8E69D64-2EE9-F075-9414-4C7CB876D5CF}"/>
              </a:ext>
            </a:extLst>
          </p:cNvPr>
          <p:cNvSpPr/>
          <p:nvPr/>
        </p:nvSpPr>
        <p:spPr>
          <a:xfrm>
            <a:off x="6096000" y="4363187"/>
            <a:ext cx="5177102" cy="628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CE90C3A0-C09B-43E5-CEA7-5949E4C99386}"/>
              </a:ext>
            </a:extLst>
          </p:cNvPr>
          <p:cNvSpPr txBox="1"/>
          <p:nvPr/>
        </p:nvSpPr>
        <p:spPr>
          <a:xfrm>
            <a:off x="6173478" y="4492888"/>
            <a:ext cx="4403770" cy="369332"/>
          </a:xfrm>
          <a:prstGeom prst="rect">
            <a:avLst/>
          </a:prstGeom>
          <a:noFill/>
        </p:spPr>
        <p:txBody>
          <a:bodyPr wrap="none" rtlCol="0">
            <a:spAutoFit/>
          </a:bodyPr>
          <a:lstStyle/>
          <a:p>
            <a:r>
              <a:rPr lang="lv-LV" b="1" dirty="0">
                <a:solidFill>
                  <a:schemeClr val="bg1"/>
                </a:solidFill>
              </a:rPr>
              <a:t>Aktīvi izmantot komunikācijas kanālus</a:t>
            </a:r>
            <a:endParaRPr lang="en-LV" b="1" dirty="0">
              <a:solidFill>
                <a:schemeClr val="bg1"/>
              </a:solidFill>
            </a:endParaRPr>
          </a:p>
        </p:txBody>
      </p:sp>
    </p:spTree>
    <p:extLst>
      <p:ext uri="{BB962C8B-B14F-4D97-AF65-F5344CB8AC3E}">
        <p14:creationId xmlns:p14="http://schemas.microsoft.com/office/powerpoint/2010/main" val="183466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8173B68-6A3E-4D43-AED0-688C779842FE}"/>
              </a:ext>
            </a:extLst>
          </p:cNvPr>
          <p:cNvPicPr>
            <a:picLocks noGrp="1" noChangeAspect="1"/>
          </p:cNvPicPr>
          <p:nvPr>
            <p:ph type="pic" sz="quarter" idx="10"/>
          </p:nvPr>
        </p:nvPicPr>
        <p:blipFill>
          <a:blip r:embed="rId3"/>
          <a:srcRect t="9436" b="9436"/>
          <a:stretch/>
        </p:blipFill>
        <p:spPr>
          <a:xfrm>
            <a:off x="510380" y="460185"/>
            <a:ext cx="11171237" cy="6103937"/>
          </a:xfrm>
        </p:spPr>
      </p:pic>
      <p:grpSp>
        <p:nvGrpSpPr>
          <p:cNvPr id="5" name="Group 4">
            <a:extLst>
              <a:ext uri="{FF2B5EF4-FFF2-40B4-BE49-F238E27FC236}">
                <a16:creationId xmlns:a16="http://schemas.microsoft.com/office/drawing/2014/main" id="{DA3E0FD1-9E74-BA47-B631-BCC4B76969CE}"/>
              </a:ext>
            </a:extLst>
          </p:cNvPr>
          <p:cNvGrpSpPr/>
          <p:nvPr/>
        </p:nvGrpSpPr>
        <p:grpSpPr>
          <a:xfrm>
            <a:off x="676406" y="1"/>
            <a:ext cx="916088" cy="883577"/>
            <a:chOff x="676406" y="1"/>
            <a:chExt cx="916088" cy="883577"/>
          </a:xfrm>
        </p:grpSpPr>
        <p:sp>
          <p:nvSpPr>
            <p:cNvPr id="6" name="Rectangle 5">
              <a:extLst>
                <a:ext uri="{FF2B5EF4-FFF2-40B4-BE49-F238E27FC236}">
                  <a16:creationId xmlns:a16="http://schemas.microsoft.com/office/drawing/2014/main" id="{5085D6F9-A6D8-B349-B95F-CC7EEFC6960F}"/>
                </a:ext>
              </a:extLst>
            </p:cNvPr>
            <p:cNvSpPr/>
            <p:nvPr/>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7" name="Picture 6" descr="Text&#10;&#10;Description automatically generated">
              <a:extLst>
                <a:ext uri="{FF2B5EF4-FFF2-40B4-BE49-F238E27FC236}">
                  <a16:creationId xmlns:a16="http://schemas.microsoft.com/office/drawing/2014/main" id="{E0108F06-970C-0648-80E2-D83B10168A21}"/>
                </a:ext>
              </a:extLst>
            </p:cNvPr>
            <p:cNvPicPr>
              <a:picLocks noChangeAspect="1"/>
            </p:cNvPicPr>
            <p:nvPr/>
          </p:nvPicPr>
          <p:blipFill>
            <a:blip r:embed="rId4"/>
            <a:stretch>
              <a:fillRect/>
            </a:stretch>
          </p:blipFill>
          <p:spPr>
            <a:xfrm>
              <a:off x="766526" y="112735"/>
              <a:ext cx="712953" cy="654989"/>
            </a:xfrm>
            <a:prstGeom prst="rect">
              <a:avLst/>
            </a:prstGeom>
          </p:spPr>
        </p:pic>
      </p:grpSp>
      <p:grpSp>
        <p:nvGrpSpPr>
          <p:cNvPr id="8" name="Group 7">
            <a:extLst>
              <a:ext uri="{FF2B5EF4-FFF2-40B4-BE49-F238E27FC236}">
                <a16:creationId xmlns:a16="http://schemas.microsoft.com/office/drawing/2014/main" id="{46CB6D11-AE82-3D4B-BCF5-62358C318CAE}"/>
              </a:ext>
            </a:extLst>
          </p:cNvPr>
          <p:cNvGrpSpPr/>
          <p:nvPr/>
        </p:nvGrpSpPr>
        <p:grpSpPr>
          <a:xfrm>
            <a:off x="1784347" y="2073902"/>
            <a:ext cx="8623301" cy="2487937"/>
            <a:chOff x="1784349" y="2924571"/>
            <a:chExt cx="8623301" cy="4611504"/>
          </a:xfrm>
        </p:grpSpPr>
        <p:sp>
          <p:nvSpPr>
            <p:cNvPr id="9" name="Rectangle 8">
              <a:extLst>
                <a:ext uri="{FF2B5EF4-FFF2-40B4-BE49-F238E27FC236}">
                  <a16:creationId xmlns:a16="http://schemas.microsoft.com/office/drawing/2014/main" id="{A4460510-00DE-0A4D-9C6A-CC0E6C44B367}"/>
                </a:ext>
              </a:extLst>
            </p:cNvPr>
            <p:cNvSpPr/>
            <p:nvPr/>
          </p:nvSpPr>
          <p:spPr>
            <a:xfrm>
              <a:off x="1784349" y="2924571"/>
              <a:ext cx="8623301" cy="4611504"/>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TextBox 9">
              <a:extLst>
                <a:ext uri="{FF2B5EF4-FFF2-40B4-BE49-F238E27FC236}">
                  <a16:creationId xmlns:a16="http://schemas.microsoft.com/office/drawing/2014/main" id="{1F90E8BA-6B20-9F4A-8732-4D8FB24BE65E}"/>
                </a:ext>
              </a:extLst>
            </p:cNvPr>
            <p:cNvSpPr txBox="1"/>
            <p:nvPr/>
          </p:nvSpPr>
          <p:spPr>
            <a:xfrm>
              <a:off x="2188418" y="3148457"/>
              <a:ext cx="8001852" cy="4368786"/>
            </a:xfrm>
            <a:prstGeom prst="rect">
              <a:avLst/>
            </a:prstGeom>
            <a:noFill/>
          </p:spPr>
          <p:txBody>
            <a:bodyPr wrap="square">
              <a:spAutoFit/>
            </a:bodyPr>
            <a:lstStyle/>
            <a:p>
              <a:pPr algn="just"/>
              <a:r>
                <a:rPr lang="lv-LV" sz="3200" dirty="0">
                  <a:solidFill>
                    <a:schemeClr val="bg1"/>
                  </a:solidFill>
                  <a:latin typeface="Arial" panose="020B0604020202020204" pitchFamily="34" charset="0"/>
                  <a:ea typeface="Tahoma" panose="020B0604030504040204" pitchFamily="34" charset="0"/>
                  <a:cs typeface="Arial" panose="020B0604020202020204" pitchFamily="34" charset="0"/>
                </a:rPr>
                <a:t>Būtiski ir apzināties to, kādi jaunieši pašvaldībā dzīvo (vecuma, dzimuma struktūra, atrašanās vieta), lai pielāgotu paziņojumus atbilstoši viņu interesēm</a:t>
              </a:r>
            </a:p>
          </p:txBody>
        </p:sp>
      </p:grpSp>
    </p:spTree>
    <p:extLst>
      <p:ext uri="{BB962C8B-B14F-4D97-AF65-F5344CB8AC3E}">
        <p14:creationId xmlns:p14="http://schemas.microsoft.com/office/powerpoint/2010/main" val="231701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54780B-F862-DEA5-FF2F-DFDBBCCCC225}"/>
              </a:ext>
            </a:extLst>
          </p:cNvPr>
          <p:cNvPicPr>
            <a:picLocks noChangeAspect="1"/>
          </p:cNvPicPr>
          <p:nvPr/>
        </p:nvPicPr>
        <p:blipFill>
          <a:blip r:embed="rId3"/>
          <a:stretch>
            <a:fillRect/>
          </a:stretch>
        </p:blipFill>
        <p:spPr>
          <a:xfrm>
            <a:off x="991091" y="1424007"/>
            <a:ext cx="4656843" cy="3445042"/>
          </a:xfrm>
          <a:prstGeom prst="rect">
            <a:avLst/>
          </a:prstGeom>
        </p:spPr>
      </p:pic>
      <p:pic>
        <p:nvPicPr>
          <p:cNvPr id="8" name="Picture 7">
            <a:extLst>
              <a:ext uri="{FF2B5EF4-FFF2-40B4-BE49-F238E27FC236}">
                <a16:creationId xmlns:a16="http://schemas.microsoft.com/office/drawing/2014/main" id="{44981D68-261B-A875-19CC-EA889347BF76}"/>
              </a:ext>
            </a:extLst>
          </p:cNvPr>
          <p:cNvPicPr>
            <a:picLocks noChangeAspect="1"/>
          </p:cNvPicPr>
          <p:nvPr/>
        </p:nvPicPr>
        <p:blipFill>
          <a:blip r:embed="rId4"/>
          <a:stretch>
            <a:fillRect/>
          </a:stretch>
        </p:blipFill>
        <p:spPr>
          <a:xfrm>
            <a:off x="5597228" y="1424006"/>
            <a:ext cx="2801719" cy="3445042"/>
          </a:xfrm>
          <a:prstGeom prst="rect">
            <a:avLst/>
          </a:prstGeom>
        </p:spPr>
      </p:pic>
      <p:pic>
        <p:nvPicPr>
          <p:cNvPr id="10" name="Picture 9">
            <a:extLst>
              <a:ext uri="{FF2B5EF4-FFF2-40B4-BE49-F238E27FC236}">
                <a16:creationId xmlns:a16="http://schemas.microsoft.com/office/drawing/2014/main" id="{CB567855-7C18-A8CF-9A8A-80C3E56B9BF1}"/>
              </a:ext>
            </a:extLst>
          </p:cNvPr>
          <p:cNvPicPr>
            <a:picLocks noChangeAspect="1"/>
          </p:cNvPicPr>
          <p:nvPr/>
        </p:nvPicPr>
        <p:blipFill>
          <a:blip r:embed="rId5"/>
          <a:stretch>
            <a:fillRect/>
          </a:stretch>
        </p:blipFill>
        <p:spPr>
          <a:xfrm>
            <a:off x="8373050" y="1424006"/>
            <a:ext cx="2797399" cy="3446206"/>
          </a:xfrm>
          <a:prstGeom prst="rect">
            <a:avLst/>
          </a:prstGeom>
        </p:spPr>
      </p:pic>
      <p:sp>
        <p:nvSpPr>
          <p:cNvPr id="11" name="TextBox 10">
            <a:extLst>
              <a:ext uri="{FF2B5EF4-FFF2-40B4-BE49-F238E27FC236}">
                <a16:creationId xmlns:a16="http://schemas.microsoft.com/office/drawing/2014/main" id="{39ECFA13-15F4-0160-B71E-FAA087B05F7D}"/>
              </a:ext>
            </a:extLst>
          </p:cNvPr>
          <p:cNvSpPr txBox="1"/>
          <p:nvPr/>
        </p:nvSpPr>
        <p:spPr>
          <a:xfrm>
            <a:off x="716350" y="5355045"/>
            <a:ext cx="10454099" cy="369332"/>
          </a:xfrm>
          <a:prstGeom prst="rect">
            <a:avLst/>
          </a:prstGeom>
          <a:noFill/>
        </p:spPr>
        <p:txBody>
          <a:bodyPr wrap="square" rtlCol="0">
            <a:spAutoFit/>
          </a:bodyPr>
          <a:lstStyle/>
          <a:p>
            <a:pPr algn="ctr"/>
            <a:r>
              <a:rPr lang="lv-LV" b="1" dirty="0">
                <a:solidFill>
                  <a:srgbClr val="204A72"/>
                </a:solidFill>
              </a:rPr>
              <a:t>No </a:t>
            </a:r>
            <a:r>
              <a:rPr lang="lv-LV" b="1" dirty="0" err="1">
                <a:solidFill>
                  <a:srgbClr val="204A72"/>
                </a:solidFill>
              </a:rPr>
              <a:t>Dienvidkurzemes</a:t>
            </a:r>
            <a:r>
              <a:rPr lang="lv-LV" b="1" dirty="0">
                <a:solidFill>
                  <a:srgbClr val="204A72"/>
                </a:solidFill>
              </a:rPr>
              <a:t> novada pašvaldības jauniešu centra «Ideju Māja» </a:t>
            </a:r>
            <a:r>
              <a:rPr lang="lv-LV" b="1" i="1" dirty="0" err="1">
                <a:solidFill>
                  <a:srgbClr val="204A72"/>
                </a:solidFill>
              </a:rPr>
              <a:t>Instagram</a:t>
            </a:r>
            <a:r>
              <a:rPr lang="lv-LV" b="1" dirty="0">
                <a:solidFill>
                  <a:srgbClr val="204A72"/>
                </a:solidFill>
              </a:rPr>
              <a:t> konta</a:t>
            </a:r>
            <a:endParaRPr lang="en-LV" b="1" dirty="0">
              <a:solidFill>
                <a:srgbClr val="204A72"/>
              </a:solidFill>
            </a:endParaRPr>
          </a:p>
        </p:txBody>
      </p:sp>
    </p:spTree>
    <p:extLst>
      <p:ext uri="{BB962C8B-B14F-4D97-AF65-F5344CB8AC3E}">
        <p14:creationId xmlns:p14="http://schemas.microsoft.com/office/powerpoint/2010/main" val="365571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7EE4665-9360-DC49-AB98-A5EC4EF75EA3}"/>
              </a:ext>
            </a:extLst>
          </p:cNvPr>
          <p:cNvSpPr>
            <a:spLocks noGrp="1"/>
          </p:cNvSpPr>
          <p:nvPr>
            <p:ph type="body" sz="quarter" idx="10"/>
          </p:nvPr>
        </p:nvSpPr>
        <p:spPr>
          <a:xfrm>
            <a:off x="3210827" y="2723758"/>
            <a:ext cx="6040170" cy="720233"/>
          </a:xfrm>
        </p:spPr>
        <p:txBody>
          <a:bodyPr>
            <a:noAutofit/>
          </a:bodyPr>
          <a:lstStyle/>
          <a:p>
            <a:r>
              <a:rPr lang="en-LV" sz="4800" dirty="0"/>
              <a:t>Motivācija un revīzijas mērķis</a:t>
            </a:r>
          </a:p>
        </p:txBody>
      </p:sp>
      <p:grpSp>
        <p:nvGrpSpPr>
          <p:cNvPr id="4" name="Group 3">
            <a:extLst>
              <a:ext uri="{FF2B5EF4-FFF2-40B4-BE49-F238E27FC236}">
                <a16:creationId xmlns:a16="http://schemas.microsoft.com/office/drawing/2014/main" id="{66442067-1A6B-BB46-BF8C-DBF3DE934868}"/>
              </a:ext>
            </a:extLst>
          </p:cNvPr>
          <p:cNvGrpSpPr/>
          <p:nvPr/>
        </p:nvGrpSpPr>
        <p:grpSpPr>
          <a:xfrm>
            <a:off x="1479479" y="1124584"/>
            <a:ext cx="4490366" cy="3726005"/>
            <a:chOff x="1344567" y="1109593"/>
            <a:chExt cx="4490366" cy="3726005"/>
          </a:xfrm>
        </p:grpSpPr>
        <p:sp>
          <p:nvSpPr>
            <p:cNvPr id="5" name="Arc 4">
              <a:extLst>
                <a:ext uri="{FF2B5EF4-FFF2-40B4-BE49-F238E27FC236}">
                  <a16:creationId xmlns:a16="http://schemas.microsoft.com/office/drawing/2014/main" id="{2611AC56-8996-024C-A8DA-06D312CF2811}"/>
                </a:ext>
              </a:extLst>
            </p:cNvPr>
            <p:cNvSpPr/>
            <p:nvPr/>
          </p:nvSpPr>
          <p:spPr>
            <a:xfrm rot="1458614">
              <a:off x="3101672" y="1645137"/>
              <a:ext cx="2733261" cy="3190461"/>
            </a:xfrm>
            <a:prstGeom prst="arc">
              <a:avLst>
                <a:gd name="adj1" fmla="val 16200000"/>
                <a:gd name="adj2" fmla="val 18506223"/>
              </a:avLst>
            </a:prstGeom>
            <a:ln w="34925">
              <a:solidFill>
                <a:schemeClr val="bg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LV"/>
            </a:p>
          </p:txBody>
        </p:sp>
        <p:sp>
          <p:nvSpPr>
            <p:cNvPr id="6" name="TextBox 5">
              <a:extLst>
                <a:ext uri="{FF2B5EF4-FFF2-40B4-BE49-F238E27FC236}">
                  <a16:creationId xmlns:a16="http://schemas.microsoft.com/office/drawing/2014/main" id="{C1E752CB-7ABD-134C-8929-1D9581A621A0}"/>
                </a:ext>
              </a:extLst>
            </p:cNvPr>
            <p:cNvSpPr txBox="1"/>
            <p:nvPr/>
          </p:nvSpPr>
          <p:spPr>
            <a:xfrm>
              <a:off x="1344567" y="1109593"/>
              <a:ext cx="3618231" cy="923330"/>
            </a:xfrm>
            <a:prstGeom prst="rect">
              <a:avLst/>
            </a:prstGeom>
            <a:noFill/>
          </p:spPr>
          <p:txBody>
            <a:bodyPr wrap="square" rtlCol="0">
              <a:spAutoFit/>
            </a:bodyPr>
            <a:lstStyle/>
            <a:p>
              <a:pPr algn="r"/>
              <a:r>
                <a:rPr lang="lv-LV" dirty="0">
                  <a:solidFill>
                    <a:schemeClr val="bg1"/>
                  </a:solidFill>
                  <a:latin typeface="Arial" panose="020B0604020202020204" pitchFamily="34" charset="0"/>
                  <a:ea typeface="Tahoma" panose="020B0604030504040204" pitchFamily="34" charset="0"/>
                  <a:cs typeface="Arial" panose="020B0604020202020204" pitchFamily="34" charset="0"/>
                </a:rPr>
                <a:t>Zema iedzīvotāju līdzdalība pilsoniskajās aktivitātēs un uzticības deficīts valsts pārvaldei</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42B98A26-9703-054F-BAF4-A619C71C6B00}"/>
              </a:ext>
            </a:extLst>
          </p:cNvPr>
          <p:cNvGrpSpPr/>
          <p:nvPr/>
        </p:nvGrpSpPr>
        <p:grpSpPr>
          <a:xfrm>
            <a:off x="5307602" y="1918322"/>
            <a:ext cx="5851625" cy="3738150"/>
            <a:chOff x="5172690" y="1903331"/>
            <a:chExt cx="5851625" cy="3738150"/>
          </a:xfrm>
        </p:grpSpPr>
        <p:sp>
          <p:nvSpPr>
            <p:cNvPr id="8" name="TextBox 7">
              <a:extLst>
                <a:ext uri="{FF2B5EF4-FFF2-40B4-BE49-F238E27FC236}">
                  <a16:creationId xmlns:a16="http://schemas.microsoft.com/office/drawing/2014/main" id="{668E3D3F-8C5D-B140-8335-F28CD7AFC9CB}"/>
                </a:ext>
              </a:extLst>
            </p:cNvPr>
            <p:cNvSpPr txBox="1"/>
            <p:nvPr/>
          </p:nvSpPr>
          <p:spPr>
            <a:xfrm>
              <a:off x="6539320" y="4718151"/>
              <a:ext cx="4484995" cy="923330"/>
            </a:xfrm>
            <a:prstGeom prst="rect">
              <a:avLst/>
            </a:prstGeom>
            <a:noFill/>
          </p:spPr>
          <p:txBody>
            <a:bodyPr wrap="square" rtlCol="0">
              <a:spAutoFit/>
            </a:bodyPr>
            <a:lstStyle/>
            <a:p>
              <a:r>
                <a:rPr lang="lv-LV" dirty="0">
                  <a:solidFill>
                    <a:schemeClr val="bg1"/>
                  </a:solidFill>
                  <a:latin typeface="Arial" panose="020B0604020202020204" pitchFamily="34" charset="0"/>
                  <a:ea typeface="Tahoma" panose="020B0604030504040204" pitchFamily="34" charset="0"/>
                  <a:cs typeface="Arial" panose="020B0604020202020204" pitchFamily="34" charset="0"/>
                </a:rPr>
                <a:t>Sniegt atbalstu iedzīvotāju līdzdalības veidošanai pēc administratīvi teritoriālās reformas</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9" name="Arc 8">
              <a:extLst>
                <a:ext uri="{FF2B5EF4-FFF2-40B4-BE49-F238E27FC236}">
                  <a16:creationId xmlns:a16="http://schemas.microsoft.com/office/drawing/2014/main" id="{0FEA1FB9-6FB4-1A4C-A155-877FB7D31ACF}"/>
                </a:ext>
              </a:extLst>
            </p:cNvPr>
            <p:cNvSpPr/>
            <p:nvPr/>
          </p:nvSpPr>
          <p:spPr>
            <a:xfrm rot="11554674">
              <a:off x="5172690" y="1903331"/>
              <a:ext cx="2733261" cy="3190461"/>
            </a:xfrm>
            <a:prstGeom prst="arc">
              <a:avLst>
                <a:gd name="adj1" fmla="val 16200000"/>
                <a:gd name="adj2" fmla="val 18506223"/>
              </a:avLst>
            </a:prstGeom>
            <a:ln w="34925">
              <a:solidFill>
                <a:schemeClr val="bg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LV"/>
            </a:p>
          </p:txBody>
        </p:sp>
      </p:grpSp>
      <p:grpSp>
        <p:nvGrpSpPr>
          <p:cNvPr id="10" name="Group 9">
            <a:extLst>
              <a:ext uri="{FF2B5EF4-FFF2-40B4-BE49-F238E27FC236}">
                <a16:creationId xmlns:a16="http://schemas.microsoft.com/office/drawing/2014/main" id="{B47C0FF7-CBB9-E149-BF38-DC440AD26377}"/>
              </a:ext>
            </a:extLst>
          </p:cNvPr>
          <p:cNvGrpSpPr/>
          <p:nvPr/>
        </p:nvGrpSpPr>
        <p:grpSpPr>
          <a:xfrm>
            <a:off x="676406" y="1"/>
            <a:ext cx="916088" cy="883577"/>
            <a:chOff x="676406" y="1"/>
            <a:chExt cx="916088" cy="883577"/>
          </a:xfrm>
        </p:grpSpPr>
        <p:sp>
          <p:nvSpPr>
            <p:cNvPr id="11" name="Rectangle 10">
              <a:extLst>
                <a:ext uri="{FF2B5EF4-FFF2-40B4-BE49-F238E27FC236}">
                  <a16:creationId xmlns:a16="http://schemas.microsoft.com/office/drawing/2014/main" id="{6DA0C6AE-D920-9441-BFCD-F9F329140AFE}"/>
                </a:ext>
              </a:extLst>
            </p:cNvPr>
            <p:cNvSpPr/>
            <p:nvPr/>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12" name="Picture 11" descr="Text&#10;&#10;Description automatically generated">
              <a:extLst>
                <a:ext uri="{FF2B5EF4-FFF2-40B4-BE49-F238E27FC236}">
                  <a16:creationId xmlns:a16="http://schemas.microsoft.com/office/drawing/2014/main" id="{0B6E2262-A62E-1E47-BA66-C3096BAF9EB2}"/>
                </a:ext>
              </a:extLst>
            </p:cNvPr>
            <p:cNvPicPr>
              <a:picLocks noChangeAspect="1"/>
            </p:cNvPicPr>
            <p:nvPr/>
          </p:nvPicPr>
          <p:blipFill>
            <a:blip r:embed="rId3"/>
            <a:stretch>
              <a:fillRect/>
            </a:stretch>
          </p:blipFill>
          <p:spPr>
            <a:xfrm>
              <a:off x="766526" y="112735"/>
              <a:ext cx="712953" cy="654989"/>
            </a:xfrm>
            <a:prstGeom prst="rect">
              <a:avLst/>
            </a:prstGeom>
          </p:spPr>
        </p:pic>
      </p:grpSp>
    </p:spTree>
    <p:extLst>
      <p:ext uri="{BB962C8B-B14F-4D97-AF65-F5344CB8AC3E}">
        <p14:creationId xmlns:p14="http://schemas.microsoft.com/office/powerpoint/2010/main" val="30967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ECFA13-15F4-0160-B71E-FAA087B05F7D}"/>
              </a:ext>
            </a:extLst>
          </p:cNvPr>
          <p:cNvSpPr txBox="1"/>
          <p:nvPr/>
        </p:nvSpPr>
        <p:spPr>
          <a:xfrm>
            <a:off x="787470" y="5822405"/>
            <a:ext cx="10454099" cy="369332"/>
          </a:xfrm>
          <a:prstGeom prst="rect">
            <a:avLst/>
          </a:prstGeom>
          <a:noFill/>
        </p:spPr>
        <p:txBody>
          <a:bodyPr wrap="square" rtlCol="0">
            <a:spAutoFit/>
          </a:bodyPr>
          <a:lstStyle/>
          <a:p>
            <a:pPr algn="ctr"/>
            <a:r>
              <a:rPr lang="lv-LV" b="1" dirty="0">
                <a:solidFill>
                  <a:srgbClr val="204A72"/>
                </a:solidFill>
              </a:rPr>
              <a:t>No Kuldīgas novada pašvaldības Kuldīgas jauniešu mājas </a:t>
            </a:r>
            <a:r>
              <a:rPr lang="lv-LV" b="1" i="1" dirty="0" err="1">
                <a:solidFill>
                  <a:srgbClr val="204A72"/>
                </a:solidFill>
              </a:rPr>
              <a:t>Instagram</a:t>
            </a:r>
            <a:r>
              <a:rPr lang="lv-LV" b="1" dirty="0">
                <a:solidFill>
                  <a:srgbClr val="204A72"/>
                </a:solidFill>
              </a:rPr>
              <a:t> konta</a:t>
            </a:r>
            <a:endParaRPr lang="en-LV" b="1" dirty="0">
              <a:solidFill>
                <a:srgbClr val="204A72"/>
              </a:solidFill>
            </a:endParaRPr>
          </a:p>
        </p:txBody>
      </p:sp>
      <p:pic>
        <p:nvPicPr>
          <p:cNvPr id="3" name="Picture 2">
            <a:extLst>
              <a:ext uri="{FF2B5EF4-FFF2-40B4-BE49-F238E27FC236}">
                <a16:creationId xmlns:a16="http://schemas.microsoft.com/office/drawing/2014/main" id="{E3BEF335-A50E-9F27-9C3C-06183EF7420B}"/>
              </a:ext>
            </a:extLst>
          </p:cNvPr>
          <p:cNvPicPr>
            <a:picLocks noChangeAspect="1"/>
          </p:cNvPicPr>
          <p:nvPr/>
        </p:nvPicPr>
        <p:blipFill>
          <a:blip r:embed="rId3"/>
          <a:stretch>
            <a:fillRect/>
          </a:stretch>
        </p:blipFill>
        <p:spPr>
          <a:xfrm>
            <a:off x="2356341" y="833120"/>
            <a:ext cx="7316356" cy="4762535"/>
          </a:xfrm>
          <a:prstGeom prst="rect">
            <a:avLst/>
          </a:prstGeom>
        </p:spPr>
      </p:pic>
    </p:spTree>
    <p:extLst>
      <p:ext uri="{BB962C8B-B14F-4D97-AF65-F5344CB8AC3E}">
        <p14:creationId xmlns:p14="http://schemas.microsoft.com/office/powerpoint/2010/main" val="1946782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12912" y="2786973"/>
            <a:ext cx="8766175" cy="12840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8000" b="1" dirty="0"/>
              <a:t>Ieteikumi</a:t>
            </a:r>
            <a:endParaRPr lang="en-LV" sz="8000" b="1" dirty="0"/>
          </a:p>
        </p:txBody>
      </p:sp>
    </p:spTree>
    <p:extLst>
      <p:ext uri="{BB962C8B-B14F-4D97-AF65-F5344CB8AC3E}">
        <p14:creationId xmlns:p14="http://schemas.microsoft.com/office/powerpoint/2010/main" val="2298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E0395AC-8C21-564E-BD0F-4D0B8D356651}"/>
              </a:ext>
            </a:extLst>
          </p:cNvPr>
          <p:cNvPicPr>
            <a:picLocks noGrp="1" noChangeAspect="1"/>
          </p:cNvPicPr>
          <p:nvPr>
            <p:ph type="pic" sz="quarter" idx="10"/>
          </p:nvPr>
        </p:nvPicPr>
        <p:blipFill>
          <a:blip r:embed="rId3"/>
          <a:srcRect t="9436" b="9436"/>
          <a:stretch/>
        </p:blipFill>
        <p:spPr>
          <a:xfrm>
            <a:off x="510381" y="377031"/>
            <a:ext cx="11171237" cy="6103937"/>
          </a:xfrm>
        </p:spPr>
      </p:pic>
      <p:grpSp>
        <p:nvGrpSpPr>
          <p:cNvPr id="4" name="Group 3">
            <a:extLst>
              <a:ext uri="{FF2B5EF4-FFF2-40B4-BE49-F238E27FC236}">
                <a16:creationId xmlns:a16="http://schemas.microsoft.com/office/drawing/2014/main" id="{79E58505-E3D4-9A41-8D1B-F5816A6CBBF6}"/>
              </a:ext>
            </a:extLst>
          </p:cNvPr>
          <p:cNvGrpSpPr/>
          <p:nvPr/>
        </p:nvGrpSpPr>
        <p:grpSpPr>
          <a:xfrm>
            <a:off x="676406" y="1"/>
            <a:ext cx="916088" cy="883577"/>
            <a:chOff x="676406" y="1"/>
            <a:chExt cx="916088" cy="883577"/>
          </a:xfrm>
        </p:grpSpPr>
        <p:sp>
          <p:nvSpPr>
            <p:cNvPr id="5" name="Rectangle 4">
              <a:extLst>
                <a:ext uri="{FF2B5EF4-FFF2-40B4-BE49-F238E27FC236}">
                  <a16:creationId xmlns:a16="http://schemas.microsoft.com/office/drawing/2014/main" id="{9B5DBE7D-D0E5-4248-8470-DD32FA513E70}"/>
                </a:ext>
              </a:extLst>
            </p:cNvPr>
            <p:cNvSpPr/>
            <p:nvPr/>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6" name="Picture 5" descr="Text&#10;&#10;Description automatically generated">
              <a:extLst>
                <a:ext uri="{FF2B5EF4-FFF2-40B4-BE49-F238E27FC236}">
                  <a16:creationId xmlns:a16="http://schemas.microsoft.com/office/drawing/2014/main" id="{C5C1796F-D36C-1D4C-84B9-99EAD9EA7184}"/>
                </a:ext>
              </a:extLst>
            </p:cNvPr>
            <p:cNvPicPr>
              <a:picLocks noChangeAspect="1"/>
            </p:cNvPicPr>
            <p:nvPr/>
          </p:nvPicPr>
          <p:blipFill>
            <a:blip r:embed="rId4"/>
            <a:stretch>
              <a:fillRect/>
            </a:stretch>
          </p:blipFill>
          <p:spPr>
            <a:xfrm>
              <a:off x="766526" y="112735"/>
              <a:ext cx="712953" cy="654989"/>
            </a:xfrm>
            <a:prstGeom prst="rect">
              <a:avLst/>
            </a:prstGeom>
          </p:spPr>
        </p:pic>
      </p:grpSp>
      <p:sp>
        <p:nvSpPr>
          <p:cNvPr id="8" name="Rectangle 7">
            <a:extLst>
              <a:ext uri="{FF2B5EF4-FFF2-40B4-BE49-F238E27FC236}">
                <a16:creationId xmlns:a16="http://schemas.microsoft.com/office/drawing/2014/main" id="{4707007C-16E7-FF47-A6EE-A32B83EEC3B5}"/>
              </a:ext>
            </a:extLst>
          </p:cNvPr>
          <p:cNvSpPr/>
          <p:nvPr/>
        </p:nvSpPr>
        <p:spPr>
          <a:xfrm>
            <a:off x="4262908" y="1633197"/>
            <a:ext cx="7418711" cy="3954804"/>
          </a:xfrm>
          <a:prstGeom prst="rect">
            <a:avLst/>
          </a:prstGeom>
          <a:solidFill>
            <a:srgbClr val="F9C54C">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6" name="TextBox 15">
            <a:extLst>
              <a:ext uri="{FF2B5EF4-FFF2-40B4-BE49-F238E27FC236}">
                <a16:creationId xmlns:a16="http://schemas.microsoft.com/office/drawing/2014/main" id="{C258B7EE-7512-CB45-BB7E-710DC926B1D0}"/>
              </a:ext>
            </a:extLst>
          </p:cNvPr>
          <p:cNvSpPr txBox="1"/>
          <p:nvPr/>
        </p:nvSpPr>
        <p:spPr>
          <a:xfrm>
            <a:off x="5674154" y="2062482"/>
            <a:ext cx="4859857" cy="492443"/>
          </a:xfrm>
          <a:prstGeom prst="rect">
            <a:avLst/>
          </a:prstGeom>
          <a:noFill/>
        </p:spPr>
        <p:txBody>
          <a:bodyPr wrap="none" rtlCol="0">
            <a:spAutoFit/>
          </a:bodyPr>
          <a:lstStyle/>
          <a:p>
            <a:r>
              <a:rPr lang="lv-LV" sz="2600" b="1" dirty="0"/>
              <a:t>Kopumā sniegti 116 ieteikumi</a:t>
            </a:r>
            <a:endParaRPr lang="en-LV" sz="2600" b="1" dirty="0"/>
          </a:p>
        </p:txBody>
      </p:sp>
      <p:cxnSp>
        <p:nvCxnSpPr>
          <p:cNvPr id="21" name="Straight Connector 20">
            <a:extLst>
              <a:ext uri="{FF2B5EF4-FFF2-40B4-BE49-F238E27FC236}">
                <a16:creationId xmlns:a16="http://schemas.microsoft.com/office/drawing/2014/main" id="{21BE8DA7-2465-7847-A2AE-E5E7C7C5AFD2}"/>
              </a:ext>
            </a:extLst>
          </p:cNvPr>
          <p:cNvCxnSpPr>
            <a:cxnSpLocks/>
          </p:cNvCxnSpPr>
          <p:nvPr/>
        </p:nvCxnSpPr>
        <p:spPr>
          <a:xfrm flipH="1">
            <a:off x="4262908" y="3949681"/>
            <a:ext cx="741871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descr="Checkbox Checked with solid fill">
            <a:extLst>
              <a:ext uri="{FF2B5EF4-FFF2-40B4-BE49-F238E27FC236}">
                <a16:creationId xmlns:a16="http://schemas.microsoft.com/office/drawing/2014/main" id="{C3CEF9B8-E44B-B854-20A0-56E68B85B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5463" y="2757269"/>
            <a:ext cx="1146308" cy="1146308"/>
          </a:xfrm>
          <a:prstGeom prst="rect">
            <a:avLst/>
          </a:prstGeom>
        </p:spPr>
      </p:pic>
      <p:sp>
        <p:nvSpPr>
          <p:cNvPr id="9" name="TextBox 8">
            <a:extLst>
              <a:ext uri="{FF2B5EF4-FFF2-40B4-BE49-F238E27FC236}">
                <a16:creationId xmlns:a16="http://schemas.microsoft.com/office/drawing/2014/main" id="{F89FECC7-D393-4CEE-2F0B-B0DAAA5A1669}"/>
              </a:ext>
            </a:extLst>
          </p:cNvPr>
          <p:cNvSpPr txBox="1"/>
          <p:nvPr/>
        </p:nvSpPr>
        <p:spPr>
          <a:xfrm>
            <a:off x="5674154" y="3084201"/>
            <a:ext cx="4640245" cy="492443"/>
          </a:xfrm>
          <a:prstGeom prst="rect">
            <a:avLst/>
          </a:prstGeom>
          <a:noFill/>
        </p:spPr>
        <p:txBody>
          <a:bodyPr wrap="none" rtlCol="0">
            <a:spAutoFit/>
          </a:bodyPr>
          <a:lstStyle/>
          <a:p>
            <a:r>
              <a:rPr lang="lv-LV" sz="2600" b="1" dirty="0"/>
              <a:t>Šobrīd ieviesti 10 ieteikumi</a:t>
            </a:r>
            <a:endParaRPr lang="en-LV" sz="2600" b="1" dirty="0"/>
          </a:p>
        </p:txBody>
      </p:sp>
      <p:pic>
        <p:nvPicPr>
          <p:cNvPr id="14" name="Graphic 13" descr="Monthly calendar with solid fill">
            <a:extLst>
              <a:ext uri="{FF2B5EF4-FFF2-40B4-BE49-F238E27FC236}">
                <a16:creationId xmlns:a16="http://schemas.microsoft.com/office/drawing/2014/main" id="{2BB998C3-FED8-B64E-8785-9E38596DFF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1417" y="4261509"/>
            <a:ext cx="914400" cy="914400"/>
          </a:xfrm>
          <a:prstGeom prst="rect">
            <a:avLst/>
          </a:prstGeom>
        </p:spPr>
      </p:pic>
      <p:sp>
        <p:nvSpPr>
          <p:cNvPr id="15" name="TextBox 14">
            <a:extLst>
              <a:ext uri="{FF2B5EF4-FFF2-40B4-BE49-F238E27FC236}">
                <a16:creationId xmlns:a16="http://schemas.microsoft.com/office/drawing/2014/main" id="{A86094BB-33BA-A6CA-4881-EA0B91393CC8}"/>
              </a:ext>
            </a:extLst>
          </p:cNvPr>
          <p:cNvSpPr txBox="1"/>
          <p:nvPr/>
        </p:nvSpPr>
        <p:spPr>
          <a:xfrm>
            <a:off x="5711771" y="4276398"/>
            <a:ext cx="4565673" cy="892552"/>
          </a:xfrm>
          <a:prstGeom prst="rect">
            <a:avLst/>
          </a:prstGeom>
          <a:noFill/>
        </p:spPr>
        <p:txBody>
          <a:bodyPr wrap="none" rtlCol="0">
            <a:spAutoFit/>
          </a:bodyPr>
          <a:lstStyle/>
          <a:p>
            <a:r>
              <a:rPr lang="lv-LV" sz="2600" b="1" dirty="0"/>
              <a:t>Pēdējā ieteikuma termiņš – </a:t>
            </a:r>
          </a:p>
          <a:p>
            <a:r>
              <a:rPr lang="lv-LV" sz="2600" b="1" dirty="0"/>
              <a:t>2025. gada 30.maijs</a:t>
            </a:r>
            <a:endParaRPr lang="en-LV" sz="2600" b="1" dirty="0"/>
          </a:p>
        </p:txBody>
      </p:sp>
      <p:pic>
        <p:nvPicPr>
          <p:cNvPr id="19" name="Graphic 18" descr="Blog with solid fill">
            <a:extLst>
              <a:ext uri="{FF2B5EF4-FFF2-40B4-BE49-F238E27FC236}">
                <a16:creationId xmlns:a16="http://schemas.microsoft.com/office/drawing/2014/main" id="{756B5703-0461-3A88-4E35-4630AB4C93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4400" y="1864302"/>
            <a:ext cx="914400" cy="914400"/>
          </a:xfrm>
          <a:prstGeom prst="rect">
            <a:avLst/>
          </a:prstGeom>
        </p:spPr>
      </p:pic>
    </p:spTree>
    <p:extLst>
      <p:ext uri="{BB962C8B-B14F-4D97-AF65-F5344CB8AC3E}">
        <p14:creationId xmlns:p14="http://schemas.microsoft.com/office/powerpoint/2010/main" val="28357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2713261" y="600165"/>
            <a:ext cx="6549610" cy="523220"/>
          </a:xfrm>
          <a:prstGeom prst="rect">
            <a:avLst/>
          </a:prstGeom>
          <a:noFill/>
        </p:spPr>
        <p:txBody>
          <a:bodyPr wrap="square" rtlCol="0">
            <a:spAutoFit/>
          </a:bodyPr>
          <a:lstStyle/>
          <a:p>
            <a:pPr algn="ctr"/>
            <a:r>
              <a:rPr lang="lv-LV" sz="2800" b="1" dirty="0">
                <a:solidFill>
                  <a:srgbClr val="204A72"/>
                </a:solidFill>
              </a:rPr>
              <a:t>Būtiskākie ieteikumi</a:t>
            </a:r>
            <a:endParaRPr lang="en-LV" sz="2800" b="1" dirty="0">
              <a:solidFill>
                <a:srgbClr val="204A72"/>
              </a:solidFill>
            </a:endParaRPr>
          </a:p>
        </p:txBody>
      </p:sp>
      <p:sp>
        <p:nvSpPr>
          <p:cNvPr id="2" name="Text Placeholder 1">
            <a:extLst>
              <a:ext uri="{FF2B5EF4-FFF2-40B4-BE49-F238E27FC236}">
                <a16:creationId xmlns:a16="http://schemas.microsoft.com/office/drawing/2014/main" id="{6244527A-B93C-6076-2D51-50A886D828BF}"/>
              </a:ext>
            </a:extLst>
          </p:cNvPr>
          <p:cNvSpPr>
            <a:spLocks noGrp="1"/>
          </p:cNvSpPr>
          <p:nvPr>
            <p:ph type="body" sz="quarter" idx="10"/>
          </p:nvPr>
        </p:nvSpPr>
        <p:spPr>
          <a:xfrm>
            <a:off x="1804737" y="1432560"/>
            <a:ext cx="9401743" cy="4871987"/>
          </a:xfrm>
        </p:spPr>
        <p:txBody>
          <a:bodyPr>
            <a:normAutofit fontScale="92500" lnSpcReduction="10000"/>
          </a:bodyPr>
          <a:lstStyle/>
          <a:p>
            <a:pPr algn="just"/>
            <a:r>
              <a:rPr lang="lv-LV" dirty="0"/>
              <a:t>Veikt darbības iedzīvotāju līdzdalības paredzēšanai visos tiem būtiskos jautājumus un visos labajā praksē paredzētajos posmos.</a:t>
            </a:r>
          </a:p>
          <a:p>
            <a:pPr algn="just"/>
            <a:endParaRPr lang="lv-LV" dirty="0"/>
          </a:p>
          <a:p>
            <a:pPr algn="just"/>
            <a:r>
              <a:rPr lang="lv-LV" dirty="0"/>
              <a:t>Nodrošināt, ka aicinājumi uz līdzdalību ir viegli uztverami un labi pamanāmi, tostarp, izmantojot daudzveidīgus un visas iedzīvotāju grupas sasniedzošus komunikācijas kanālus.</a:t>
            </a:r>
          </a:p>
          <a:p>
            <a:pPr algn="just"/>
            <a:endParaRPr lang="lv-LV" dirty="0"/>
          </a:p>
          <a:p>
            <a:pPr algn="just"/>
            <a:r>
              <a:rPr lang="lv-LV" dirty="0"/>
              <a:t>Nodrošināt iekšējās kontroles procedūras savlaicīgas un pamatotas atgriezeniskās saites sniegšanai visos iedzīvotāju līdzdalības gadījumos.</a:t>
            </a:r>
          </a:p>
          <a:p>
            <a:pPr algn="just"/>
            <a:endParaRPr lang="lv-LV" dirty="0"/>
          </a:p>
          <a:p>
            <a:pPr algn="just"/>
            <a:r>
              <a:rPr lang="lv-LV" dirty="0"/>
              <a:t>Veikt darbības jauniešu līdzdalības veicināšanai darba ar jaunatni ietvaros: izveidot uz jauniešu interesēm orientētu institucionālo sistēmu un iekšējās kontroles, kas nodrošinās jaunatnes politikas izstrādi un jauniešu līdzdalību tajā.</a:t>
            </a:r>
          </a:p>
          <a:p>
            <a:pPr marL="342900" indent="-342900">
              <a:buFont typeface="Wingdings" panose="05000000000000000000" pitchFamily="2" charset="2"/>
              <a:buChar char="§"/>
            </a:pPr>
            <a:endParaRPr lang="lv-LV" dirty="0"/>
          </a:p>
        </p:txBody>
      </p:sp>
      <p:pic>
        <p:nvPicPr>
          <p:cNvPr id="4" name="Graphic 3" descr="Arrow circle with solid fill">
            <a:extLst>
              <a:ext uri="{FF2B5EF4-FFF2-40B4-BE49-F238E27FC236}">
                <a16:creationId xmlns:a16="http://schemas.microsoft.com/office/drawing/2014/main" id="{97EAE606-862E-029F-BBA4-7509D6A0EA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917" y="3713480"/>
            <a:ext cx="797560" cy="797560"/>
          </a:xfrm>
          <a:prstGeom prst="rect">
            <a:avLst/>
          </a:prstGeom>
        </p:spPr>
      </p:pic>
      <p:pic>
        <p:nvPicPr>
          <p:cNvPr id="6" name="Graphic 5" descr="Child with balloon with solid fill">
            <a:extLst>
              <a:ext uri="{FF2B5EF4-FFF2-40B4-BE49-F238E27FC236}">
                <a16:creationId xmlns:a16="http://schemas.microsoft.com/office/drawing/2014/main" id="{055D0BBF-5768-1AB7-DE17-B0D6919EA7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917" y="4922520"/>
            <a:ext cx="799200" cy="799200"/>
          </a:xfrm>
          <a:prstGeom prst="rect">
            <a:avLst/>
          </a:prstGeom>
        </p:spPr>
      </p:pic>
      <p:pic>
        <p:nvPicPr>
          <p:cNvPr id="8" name="Graphic 7" descr="Advertising with solid fill">
            <a:extLst>
              <a:ext uri="{FF2B5EF4-FFF2-40B4-BE49-F238E27FC236}">
                <a16:creationId xmlns:a16="http://schemas.microsoft.com/office/drawing/2014/main" id="{982DC0DD-99A4-65E9-E3E1-3655E9E3C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17" y="2504440"/>
            <a:ext cx="797560" cy="797560"/>
          </a:xfrm>
          <a:prstGeom prst="rect">
            <a:avLst/>
          </a:prstGeom>
        </p:spPr>
      </p:pic>
      <p:pic>
        <p:nvPicPr>
          <p:cNvPr id="10" name="Graphic 9" descr="Completed with solid fill">
            <a:extLst>
              <a:ext uri="{FF2B5EF4-FFF2-40B4-BE49-F238E27FC236}">
                <a16:creationId xmlns:a16="http://schemas.microsoft.com/office/drawing/2014/main" id="{A186B5D3-CAEB-8011-A279-C97E4E5B97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917" y="1294580"/>
            <a:ext cx="799200" cy="799200"/>
          </a:xfrm>
          <a:prstGeom prst="rect">
            <a:avLst/>
          </a:prstGeom>
        </p:spPr>
      </p:pic>
    </p:spTree>
    <p:extLst>
      <p:ext uri="{BB962C8B-B14F-4D97-AF65-F5344CB8AC3E}">
        <p14:creationId xmlns:p14="http://schemas.microsoft.com/office/powerpoint/2010/main" val="76082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D4C3A0-B04A-E8E6-0A32-503F316B7CA2}"/>
              </a:ext>
            </a:extLst>
          </p:cNvPr>
          <p:cNvSpPr txBox="1"/>
          <p:nvPr/>
        </p:nvSpPr>
        <p:spPr>
          <a:xfrm>
            <a:off x="2011680" y="600165"/>
            <a:ext cx="8219440" cy="523220"/>
          </a:xfrm>
          <a:prstGeom prst="rect">
            <a:avLst/>
          </a:prstGeom>
          <a:noFill/>
        </p:spPr>
        <p:txBody>
          <a:bodyPr wrap="square" rtlCol="0">
            <a:spAutoFit/>
          </a:bodyPr>
          <a:lstStyle/>
          <a:p>
            <a:pPr algn="ctr"/>
            <a:r>
              <a:rPr lang="lv-LV" sz="2800" b="1" dirty="0">
                <a:solidFill>
                  <a:srgbClr val="204A72"/>
                </a:solidFill>
              </a:rPr>
              <a:t>Ieteikumu ieviešanai paredzētās darbības</a:t>
            </a:r>
            <a:endParaRPr lang="en-LV" sz="2800" b="1" dirty="0">
              <a:solidFill>
                <a:srgbClr val="204A72"/>
              </a:solidFill>
            </a:endParaRPr>
          </a:p>
        </p:txBody>
      </p:sp>
      <p:sp>
        <p:nvSpPr>
          <p:cNvPr id="4" name="Text Placeholder 1">
            <a:extLst>
              <a:ext uri="{FF2B5EF4-FFF2-40B4-BE49-F238E27FC236}">
                <a16:creationId xmlns:a16="http://schemas.microsoft.com/office/drawing/2014/main" id="{FB0A8551-3473-0DF7-01E2-902F0AFC1B2E}"/>
              </a:ext>
            </a:extLst>
          </p:cNvPr>
          <p:cNvSpPr>
            <a:spLocks noGrp="1"/>
          </p:cNvSpPr>
          <p:nvPr>
            <p:ph type="body" sz="quarter" idx="10"/>
          </p:nvPr>
        </p:nvSpPr>
        <p:spPr>
          <a:xfrm>
            <a:off x="1804737" y="1731288"/>
            <a:ext cx="9401743" cy="4526547"/>
          </a:xfrm>
        </p:spPr>
        <p:txBody>
          <a:bodyPr>
            <a:normAutofit/>
          </a:bodyPr>
          <a:lstStyle/>
          <a:p>
            <a:pPr algn="just"/>
            <a:r>
              <a:rPr lang="lv-LV" dirty="0"/>
              <a:t>Izstrādāt vadlīnijas / komunikācijas plānu / komunikācijas stratēģiju nosakot iedzīvotāju līdzdalības gadījumus, to izpildes kārtību, priekšlikumu izvērtēšanas kārtību un atgriezeniskās saites nodrošināšanas kārtību, tajā skaitā nosacījumus publikācijām, </a:t>
            </a:r>
            <a:r>
              <a:rPr lang="lv-LV" dirty="0" err="1"/>
              <a:t>vizualizācijai</a:t>
            </a:r>
            <a:r>
              <a:rPr lang="lv-LV" dirty="0"/>
              <a:t>, aptaujām un komunikācijas kanāliem.</a:t>
            </a:r>
          </a:p>
          <a:p>
            <a:pPr algn="just"/>
            <a:endParaRPr lang="lv-LV" dirty="0"/>
          </a:p>
          <a:p>
            <a:pPr algn="just"/>
            <a:endParaRPr lang="lv-LV" dirty="0"/>
          </a:p>
          <a:p>
            <a:pPr algn="just"/>
            <a:r>
              <a:rPr lang="lv-LV" dirty="0"/>
              <a:t>Izstrādāt un apstiprināt jaunatnes politiku / vadlīnijas, nosakot jauniešu līdzdalību jaunatnes politikas izstrādē, šī dokumenta apspriešanā, ieviešanā un uzraudzībā, nosakot statistikas datu par jauniešiem apjomu, periodiskumu un ieguves kārtību un mobilā darba apjomu, periodiskumu un izpildes kārtību.</a:t>
            </a:r>
          </a:p>
        </p:txBody>
      </p:sp>
      <p:pic>
        <p:nvPicPr>
          <p:cNvPr id="5" name="Graphic 4" descr="Arrow circle with solid fill">
            <a:extLst>
              <a:ext uri="{FF2B5EF4-FFF2-40B4-BE49-F238E27FC236}">
                <a16:creationId xmlns:a16="http://schemas.microsoft.com/office/drawing/2014/main" id="{D3AA600E-47F2-D990-732E-1FC2E77A4F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557" y="3030220"/>
            <a:ext cx="797560" cy="797560"/>
          </a:xfrm>
          <a:prstGeom prst="rect">
            <a:avLst/>
          </a:prstGeom>
        </p:spPr>
      </p:pic>
      <p:pic>
        <p:nvPicPr>
          <p:cNvPr id="6" name="Graphic 5" descr="Child with balloon with solid fill">
            <a:extLst>
              <a:ext uri="{FF2B5EF4-FFF2-40B4-BE49-F238E27FC236}">
                <a16:creationId xmlns:a16="http://schemas.microsoft.com/office/drawing/2014/main" id="{FFF2674C-7D30-7515-ECD6-522BCB1931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917" y="4922520"/>
            <a:ext cx="799200" cy="799200"/>
          </a:xfrm>
          <a:prstGeom prst="rect">
            <a:avLst/>
          </a:prstGeom>
        </p:spPr>
      </p:pic>
      <p:pic>
        <p:nvPicPr>
          <p:cNvPr id="7" name="Graphic 6" descr="Advertising with solid fill">
            <a:extLst>
              <a:ext uri="{FF2B5EF4-FFF2-40B4-BE49-F238E27FC236}">
                <a16:creationId xmlns:a16="http://schemas.microsoft.com/office/drawing/2014/main" id="{05A83D1C-E4CE-1AA4-04D2-B2EDF63591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557" y="2093780"/>
            <a:ext cx="797560" cy="797560"/>
          </a:xfrm>
          <a:prstGeom prst="rect">
            <a:avLst/>
          </a:prstGeom>
        </p:spPr>
      </p:pic>
      <p:pic>
        <p:nvPicPr>
          <p:cNvPr id="8" name="Graphic 7" descr="Completed with solid fill">
            <a:extLst>
              <a:ext uri="{FF2B5EF4-FFF2-40B4-BE49-F238E27FC236}">
                <a16:creationId xmlns:a16="http://schemas.microsoft.com/office/drawing/2014/main" id="{D0A340B1-018A-A1E8-CEEF-FE019E4F43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917" y="1294580"/>
            <a:ext cx="799200" cy="799200"/>
          </a:xfrm>
          <a:prstGeom prst="rect">
            <a:avLst/>
          </a:prstGeom>
        </p:spPr>
      </p:pic>
    </p:spTree>
    <p:extLst>
      <p:ext uri="{BB962C8B-B14F-4D97-AF65-F5344CB8AC3E}">
        <p14:creationId xmlns:p14="http://schemas.microsoft.com/office/powerpoint/2010/main" val="82177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D868BE-2322-8DFF-C390-DF9AD32CB6BB}"/>
              </a:ext>
            </a:extLst>
          </p:cNvPr>
          <p:cNvSpPr txBox="1"/>
          <p:nvPr/>
        </p:nvSpPr>
        <p:spPr>
          <a:xfrm>
            <a:off x="2011680" y="600165"/>
            <a:ext cx="8219440" cy="523220"/>
          </a:xfrm>
          <a:prstGeom prst="rect">
            <a:avLst/>
          </a:prstGeom>
          <a:noFill/>
        </p:spPr>
        <p:txBody>
          <a:bodyPr wrap="square" rtlCol="0">
            <a:spAutoFit/>
          </a:bodyPr>
          <a:lstStyle/>
          <a:p>
            <a:pPr algn="ctr"/>
            <a:r>
              <a:rPr lang="lv-LV" sz="2800" b="1" dirty="0">
                <a:solidFill>
                  <a:srgbClr val="204A72"/>
                </a:solidFill>
              </a:rPr>
              <a:t>Noderīgi materiāli</a:t>
            </a:r>
            <a:endParaRPr lang="en-LV" sz="2800" b="1" dirty="0">
              <a:solidFill>
                <a:srgbClr val="204A72"/>
              </a:solidFill>
            </a:endParaRPr>
          </a:p>
        </p:txBody>
      </p:sp>
      <p:pic>
        <p:nvPicPr>
          <p:cNvPr id="7" name="Picture 6">
            <a:extLst>
              <a:ext uri="{FF2B5EF4-FFF2-40B4-BE49-F238E27FC236}">
                <a16:creationId xmlns:a16="http://schemas.microsoft.com/office/drawing/2014/main" id="{1F476C07-0ADC-8386-AF07-DC9D13CCA37F}"/>
              </a:ext>
            </a:extLst>
          </p:cNvPr>
          <p:cNvPicPr>
            <a:picLocks noChangeAspect="1"/>
          </p:cNvPicPr>
          <p:nvPr/>
        </p:nvPicPr>
        <p:blipFill rotWithShape="1">
          <a:blip r:embed="rId3"/>
          <a:srcRect l="2235" r="2068" b="19196"/>
          <a:stretch/>
        </p:blipFill>
        <p:spPr>
          <a:xfrm>
            <a:off x="2666999" y="1352487"/>
            <a:ext cx="6837681" cy="4176240"/>
          </a:xfrm>
          <a:prstGeom prst="rect">
            <a:avLst/>
          </a:prstGeom>
        </p:spPr>
      </p:pic>
      <p:sp>
        <p:nvSpPr>
          <p:cNvPr id="8" name="TextBox 7">
            <a:extLst>
              <a:ext uri="{FF2B5EF4-FFF2-40B4-BE49-F238E27FC236}">
                <a16:creationId xmlns:a16="http://schemas.microsoft.com/office/drawing/2014/main" id="{2C32B97E-46EB-DBB3-DFF5-444805B623EA}"/>
              </a:ext>
            </a:extLst>
          </p:cNvPr>
          <p:cNvSpPr txBox="1"/>
          <p:nvPr/>
        </p:nvSpPr>
        <p:spPr>
          <a:xfrm>
            <a:off x="868950" y="5772330"/>
            <a:ext cx="10454099" cy="369332"/>
          </a:xfrm>
          <a:prstGeom prst="rect">
            <a:avLst/>
          </a:prstGeom>
          <a:noFill/>
        </p:spPr>
        <p:txBody>
          <a:bodyPr wrap="square" rtlCol="0">
            <a:spAutoFit/>
          </a:bodyPr>
          <a:lstStyle/>
          <a:p>
            <a:pPr algn="ctr"/>
            <a:r>
              <a:rPr lang="lv-LV" b="1" dirty="0">
                <a:solidFill>
                  <a:srgbClr val="204A72"/>
                </a:solidFill>
              </a:rPr>
              <a:t>Pieejams: lrvk.gov.lv &gt; Revīzijas &gt; Noslēgtās revīzijas</a:t>
            </a:r>
            <a:endParaRPr lang="en-LV" b="1" dirty="0">
              <a:solidFill>
                <a:srgbClr val="204A72"/>
              </a:solidFill>
            </a:endParaRPr>
          </a:p>
        </p:txBody>
      </p:sp>
    </p:spTree>
    <p:extLst>
      <p:ext uri="{BB962C8B-B14F-4D97-AF65-F5344CB8AC3E}">
        <p14:creationId xmlns:p14="http://schemas.microsoft.com/office/powerpoint/2010/main" val="690576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2257018" y="2718960"/>
            <a:ext cx="8766175" cy="1284053"/>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9600" b="1" dirty="0" err="1"/>
              <a:t>Piekļūstamības</a:t>
            </a:r>
            <a:r>
              <a:rPr lang="lv-LV" sz="9600" b="1" dirty="0"/>
              <a:t> nozīme līdzdalības nodrošināšanā un pašvaldību loma</a:t>
            </a:r>
            <a:endParaRPr lang="en-LV" sz="9600" b="1" dirty="0"/>
          </a:p>
          <a:p>
            <a:endParaRPr lang="en-LV" sz="9600" b="1" dirty="0">
              <a:latin typeface="Arial" panose="020B0604020202020204" pitchFamily="34" charset="0"/>
              <a:cs typeface="Arial" panose="020B0604020202020204" pitchFamily="34" charset="0"/>
            </a:endParaRPr>
          </a:p>
          <a:p>
            <a:endParaRPr lang="en-LV" sz="9600" b="1" dirty="0"/>
          </a:p>
        </p:txBody>
      </p:sp>
      <p:sp>
        <p:nvSpPr>
          <p:cNvPr id="5" name="TextBox 4">
            <a:extLst>
              <a:ext uri="{FF2B5EF4-FFF2-40B4-BE49-F238E27FC236}">
                <a16:creationId xmlns:a16="http://schemas.microsoft.com/office/drawing/2014/main" id="{AD47AA1E-3ED5-3A83-5863-B0E440192E63}"/>
              </a:ext>
            </a:extLst>
          </p:cNvPr>
          <p:cNvSpPr txBox="1"/>
          <p:nvPr/>
        </p:nvSpPr>
        <p:spPr>
          <a:xfrm>
            <a:off x="2609063" y="4909730"/>
            <a:ext cx="6094740" cy="369332"/>
          </a:xfrm>
          <a:prstGeom prst="rect">
            <a:avLst/>
          </a:prstGeom>
          <a:noFill/>
        </p:spPr>
        <p:txBody>
          <a:bodyPr wrap="square">
            <a:spAutoFit/>
          </a:bodyPr>
          <a:lstStyle/>
          <a:p>
            <a:r>
              <a:rPr lang="lv-LV" sz="1800" dirty="0">
                <a:solidFill>
                  <a:schemeClr val="bg1"/>
                </a:solidFill>
                <a:latin typeface="Arial" panose="020B0604020202020204" pitchFamily="34" charset="0"/>
                <a:cs typeface="Arial" panose="020B0604020202020204" pitchFamily="34" charset="0"/>
              </a:rPr>
              <a:t>Valsts revidente Anda Pētersone</a:t>
            </a:r>
          </a:p>
        </p:txBody>
      </p:sp>
    </p:spTree>
    <p:extLst>
      <p:ext uri="{BB962C8B-B14F-4D97-AF65-F5344CB8AC3E}">
        <p14:creationId xmlns:p14="http://schemas.microsoft.com/office/powerpoint/2010/main" val="202141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5A093A-7382-82D9-1110-82294EF1BBEB}"/>
              </a:ext>
            </a:extLst>
          </p:cNvPr>
          <p:cNvGrpSpPr/>
          <p:nvPr/>
        </p:nvGrpSpPr>
        <p:grpSpPr>
          <a:xfrm>
            <a:off x="1178560" y="1448565"/>
            <a:ext cx="9997440" cy="4281675"/>
            <a:chOff x="1784349" y="1587499"/>
            <a:chExt cx="8623301" cy="5435927"/>
          </a:xfrm>
        </p:grpSpPr>
        <p:sp>
          <p:nvSpPr>
            <p:cNvPr id="4" name="Rectangle 3">
              <a:extLst>
                <a:ext uri="{FF2B5EF4-FFF2-40B4-BE49-F238E27FC236}">
                  <a16:creationId xmlns:a16="http://schemas.microsoft.com/office/drawing/2014/main" id="{10202F48-7417-36F8-592F-2F06D4CE8C85}"/>
                </a:ext>
              </a:extLst>
            </p:cNvPr>
            <p:cNvSpPr/>
            <p:nvPr/>
          </p:nvSpPr>
          <p:spPr>
            <a:xfrm>
              <a:off x="1784349" y="1587499"/>
              <a:ext cx="8623301" cy="5435927"/>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5" name="TextBox 4">
              <a:extLst>
                <a:ext uri="{FF2B5EF4-FFF2-40B4-BE49-F238E27FC236}">
                  <a16:creationId xmlns:a16="http://schemas.microsoft.com/office/drawing/2014/main" id="{6E2AB137-8A39-EEF9-9B61-1F4A3823968E}"/>
                </a:ext>
              </a:extLst>
            </p:cNvPr>
            <p:cNvSpPr txBox="1"/>
            <p:nvPr/>
          </p:nvSpPr>
          <p:spPr>
            <a:xfrm>
              <a:off x="2188418" y="1830218"/>
              <a:ext cx="8001852" cy="4039382"/>
            </a:xfrm>
            <a:prstGeom prst="rect">
              <a:avLst/>
            </a:prstGeom>
            <a:noFill/>
          </p:spPr>
          <p:txBody>
            <a:bodyPr wrap="square">
              <a:spAutoFit/>
            </a:bodyPr>
            <a:lstStyle/>
            <a:p>
              <a:pPr marL="0" indent="0" algn="just">
                <a:buNone/>
              </a:pPr>
              <a:r>
                <a:rPr lang="lv-LV" sz="2400" dirty="0">
                  <a:solidFill>
                    <a:schemeClr val="bg1"/>
                  </a:solidFill>
                  <a:latin typeface="+mj-lt"/>
                  <a:ea typeface="Verdana" panose="020B0604030504040204" pitchFamily="34" charset="0"/>
                  <a:cs typeface="Times New Roman" panose="02020603050405020304" pitchFamily="18" charset="0"/>
                </a:rPr>
                <a:t>Iedzīvotāju iesaiste – </a:t>
              </a:r>
              <a:r>
                <a:rPr lang="lv-LV" sz="2400" dirty="0">
                  <a:solidFill>
                    <a:schemeClr val="bg1"/>
                  </a:solidFill>
                  <a:latin typeface="+mj-lt"/>
                  <a:ea typeface="Verdana" panose="020B0604030504040204" pitchFamily="34" charset="0"/>
                </a:rPr>
                <a:t>būtisks priekšnoteikums infrastruktūras pieejamības nodrošināšanā visām iedzīvotāju grupām, īpaši cilvēkiem ar dažāda veida invaliditāti.</a:t>
              </a:r>
            </a:p>
            <a:p>
              <a:pPr marL="0" indent="0" algn="just">
                <a:buNone/>
              </a:pPr>
              <a:endParaRPr lang="lv-LV" sz="2400" dirty="0">
                <a:solidFill>
                  <a:schemeClr val="bg1"/>
                </a:solidFill>
                <a:effectLst/>
                <a:latin typeface="+mj-lt"/>
                <a:ea typeface="Verdana" panose="020B0604030504040204" pitchFamily="34" charset="0"/>
              </a:endParaRPr>
            </a:p>
            <a:p>
              <a:pPr marL="0" indent="0" algn="just">
                <a:buNone/>
              </a:pPr>
              <a:r>
                <a:rPr lang="lv-LV" sz="2400" dirty="0">
                  <a:solidFill>
                    <a:schemeClr val="bg1"/>
                  </a:solidFill>
                  <a:effectLst/>
                  <a:latin typeface="+mj-lt"/>
                  <a:ea typeface="Verdana" panose="020B0604030504040204" pitchFamily="34" charset="0"/>
                </a:rPr>
                <a:t>Sekas iedzīvotāju līdzdalības trūkumam, lemjot par  infrastruktūras izveidi, vissmagāk izjūt cilvēki ar dažāda veida funkcionāliem traucējumiem. Viņu viedokļa un vajadzību neizzināšana un neņemšana vērā rada pilnīgu vai daļēju ierobežojumu saņemt kvalitatīvus izglītības, veselības aprūpes un cita veida pakalpojumus.</a:t>
              </a:r>
              <a:endParaRPr lang="lv-LV" sz="2400" dirty="0">
                <a:solidFill>
                  <a:schemeClr val="bg1"/>
                </a:solidFill>
                <a:latin typeface="+mj-lt"/>
                <a:ea typeface="Verdana" panose="020B0604030504040204" pitchFamily="34" charset="0"/>
              </a:endParaRPr>
            </a:p>
          </p:txBody>
        </p:sp>
      </p:grpSp>
    </p:spTree>
    <p:extLst>
      <p:ext uri="{BB962C8B-B14F-4D97-AF65-F5344CB8AC3E}">
        <p14:creationId xmlns:p14="http://schemas.microsoft.com/office/powerpoint/2010/main" val="3743104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00D555-7794-8B4E-B479-071FAAF77DA9}"/>
              </a:ext>
            </a:extLst>
          </p:cNvPr>
          <p:cNvPicPr>
            <a:picLocks noChangeAspect="1"/>
          </p:cNvPicPr>
          <p:nvPr/>
        </p:nvPicPr>
        <p:blipFill>
          <a:blip r:embed="rId3"/>
          <a:srcRect/>
          <a:stretch/>
        </p:blipFill>
        <p:spPr>
          <a:xfrm>
            <a:off x="948147" y="2340155"/>
            <a:ext cx="4013646" cy="2703170"/>
          </a:xfrm>
          <a:prstGeom prst="rect">
            <a:avLst/>
          </a:prstGeom>
        </p:spPr>
      </p:pic>
      <p:cxnSp>
        <p:nvCxnSpPr>
          <p:cNvPr id="18" name="Straight Connector 17">
            <a:extLst>
              <a:ext uri="{FF2B5EF4-FFF2-40B4-BE49-F238E27FC236}">
                <a16:creationId xmlns:a16="http://schemas.microsoft.com/office/drawing/2014/main" id="{CEBACCBB-5F63-7F43-A744-0F062E6F2BFD}"/>
              </a:ext>
            </a:extLst>
          </p:cNvPr>
          <p:cNvCxnSpPr>
            <a:cxnSpLocks/>
          </p:cNvCxnSpPr>
          <p:nvPr/>
        </p:nvCxnSpPr>
        <p:spPr>
          <a:xfrm>
            <a:off x="5419493" y="1792004"/>
            <a:ext cx="0" cy="3928770"/>
          </a:xfrm>
          <a:prstGeom prst="line">
            <a:avLst/>
          </a:prstGeom>
          <a:ln>
            <a:solidFill>
              <a:srgbClr val="204A7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940B40-F0FC-4947-9BE5-8D01FC620960}"/>
              </a:ext>
            </a:extLst>
          </p:cNvPr>
          <p:cNvSpPr/>
          <p:nvPr/>
        </p:nvSpPr>
        <p:spPr>
          <a:xfrm>
            <a:off x="6096000" y="762759"/>
            <a:ext cx="5177102" cy="1015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0" name="Rectangle 19">
            <a:extLst>
              <a:ext uri="{FF2B5EF4-FFF2-40B4-BE49-F238E27FC236}">
                <a16:creationId xmlns:a16="http://schemas.microsoft.com/office/drawing/2014/main" id="{3FB1E500-027E-0D4B-8E0B-A46A69BA2FB7}"/>
              </a:ext>
            </a:extLst>
          </p:cNvPr>
          <p:cNvSpPr/>
          <p:nvPr/>
        </p:nvSpPr>
        <p:spPr>
          <a:xfrm>
            <a:off x="6096000" y="2984193"/>
            <a:ext cx="5177102" cy="1173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1" name="Rectangle 20">
            <a:extLst>
              <a:ext uri="{FF2B5EF4-FFF2-40B4-BE49-F238E27FC236}">
                <a16:creationId xmlns:a16="http://schemas.microsoft.com/office/drawing/2014/main" id="{4CC48898-41A6-F941-847C-8E0248BA9DE9}"/>
              </a:ext>
            </a:extLst>
          </p:cNvPr>
          <p:cNvSpPr/>
          <p:nvPr/>
        </p:nvSpPr>
        <p:spPr>
          <a:xfrm>
            <a:off x="6086292" y="4299345"/>
            <a:ext cx="5177102" cy="903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2" name="Rectangle 21">
            <a:extLst>
              <a:ext uri="{FF2B5EF4-FFF2-40B4-BE49-F238E27FC236}">
                <a16:creationId xmlns:a16="http://schemas.microsoft.com/office/drawing/2014/main" id="{4BD8F09B-C427-F143-9B1C-5A98722239F5}"/>
              </a:ext>
            </a:extLst>
          </p:cNvPr>
          <p:cNvSpPr/>
          <p:nvPr/>
        </p:nvSpPr>
        <p:spPr>
          <a:xfrm>
            <a:off x="6086292" y="5363720"/>
            <a:ext cx="5177102" cy="903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TextBox 24">
            <a:extLst>
              <a:ext uri="{FF2B5EF4-FFF2-40B4-BE49-F238E27FC236}">
                <a16:creationId xmlns:a16="http://schemas.microsoft.com/office/drawing/2014/main" id="{C17BFD98-6CD8-9A47-B036-AD556B82241F}"/>
              </a:ext>
            </a:extLst>
          </p:cNvPr>
          <p:cNvSpPr txBox="1"/>
          <p:nvPr/>
        </p:nvSpPr>
        <p:spPr>
          <a:xfrm>
            <a:off x="6186302" y="915769"/>
            <a:ext cx="4865434" cy="646331"/>
          </a:xfrm>
          <a:prstGeom prst="rect">
            <a:avLst/>
          </a:prstGeom>
          <a:noFill/>
        </p:spPr>
        <p:txBody>
          <a:bodyPr wrap="square" rtlCol="0">
            <a:spAutoFit/>
          </a:bodyPr>
          <a:lstStyle/>
          <a:p>
            <a:r>
              <a:rPr lang="lv-LV" b="1" dirty="0">
                <a:solidFill>
                  <a:schemeClr val="bg1"/>
                </a:solidFill>
              </a:rPr>
              <a:t>Sadarbībā ar «Apeirons» vērtējām vides </a:t>
            </a:r>
          </a:p>
          <a:p>
            <a:r>
              <a:rPr lang="lv-LV" b="1" dirty="0">
                <a:solidFill>
                  <a:schemeClr val="bg1"/>
                </a:solidFill>
              </a:rPr>
              <a:t>pieejamību pašvaldību ēkās</a:t>
            </a:r>
            <a:endParaRPr lang="en-LV" b="1" dirty="0">
              <a:solidFill>
                <a:schemeClr val="bg1"/>
              </a:solidFill>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6186302" y="3072392"/>
            <a:ext cx="5096267" cy="923330"/>
          </a:xfrm>
          <a:prstGeom prst="rect">
            <a:avLst/>
          </a:prstGeom>
          <a:noFill/>
        </p:spPr>
        <p:txBody>
          <a:bodyPr wrap="none" rtlCol="0">
            <a:spAutoFit/>
          </a:bodyPr>
          <a:lstStyle/>
          <a:p>
            <a:r>
              <a:rPr lang="lv-LV" b="1" dirty="0">
                <a:solidFill>
                  <a:schemeClr val="bg1"/>
                </a:solidFill>
              </a:rPr>
              <a:t>33 no 34 objekti personām ar invaliditāti nav </a:t>
            </a:r>
          </a:p>
          <a:p>
            <a:r>
              <a:rPr lang="lv-LV" b="1" dirty="0">
                <a:solidFill>
                  <a:schemeClr val="bg1"/>
                </a:solidFill>
              </a:rPr>
              <a:t>patstāvīgi izmantojami, funkcionāli un </a:t>
            </a:r>
          </a:p>
          <a:p>
            <a:r>
              <a:rPr lang="lv-LV" b="1" dirty="0">
                <a:solidFill>
                  <a:schemeClr val="bg1"/>
                </a:solidFill>
              </a:rPr>
              <a:t>to neatkarību veicinoši</a:t>
            </a:r>
            <a:endParaRPr lang="en-LV" b="1" dirty="0">
              <a:solidFill>
                <a:schemeClr val="bg1"/>
              </a:solidFill>
            </a:endParaRPr>
          </a:p>
        </p:txBody>
      </p:sp>
      <p:sp>
        <p:nvSpPr>
          <p:cNvPr id="27" name="TextBox 26">
            <a:extLst>
              <a:ext uri="{FF2B5EF4-FFF2-40B4-BE49-F238E27FC236}">
                <a16:creationId xmlns:a16="http://schemas.microsoft.com/office/drawing/2014/main" id="{BC91C77C-3721-254C-8BC1-A004DB5D1ED2}"/>
              </a:ext>
            </a:extLst>
          </p:cNvPr>
          <p:cNvSpPr txBox="1"/>
          <p:nvPr/>
        </p:nvSpPr>
        <p:spPr>
          <a:xfrm>
            <a:off x="6206622" y="4436607"/>
            <a:ext cx="4583306" cy="646331"/>
          </a:xfrm>
          <a:prstGeom prst="rect">
            <a:avLst/>
          </a:prstGeom>
          <a:noFill/>
        </p:spPr>
        <p:txBody>
          <a:bodyPr wrap="none" rtlCol="0">
            <a:spAutoFit/>
          </a:bodyPr>
          <a:lstStyle/>
          <a:p>
            <a:r>
              <a:rPr lang="lv-LV" b="1" dirty="0">
                <a:solidFill>
                  <a:schemeClr val="bg1"/>
                </a:solidFill>
              </a:rPr>
              <a:t>31 no 34 objektiem nevar iekļūt bez citu </a:t>
            </a:r>
          </a:p>
          <a:p>
            <a:r>
              <a:rPr lang="lv-LV" b="1" dirty="0">
                <a:solidFill>
                  <a:schemeClr val="bg1"/>
                </a:solidFill>
              </a:rPr>
              <a:t>cilvēku palīdzības</a:t>
            </a:r>
            <a:endParaRPr lang="en-LV" b="1" dirty="0">
              <a:solidFill>
                <a:schemeClr val="bg1"/>
              </a:solidFill>
            </a:endParaRPr>
          </a:p>
        </p:txBody>
      </p:sp>
      <p:sp>
        <p:nvSpPr>
          <p:cNvPr id="28" name="TextBox 27">
            <a:extLst>
              <a:ext uri="{FF2B5EF4-FFF2-40B4-BE49-F238E27FC236}">
                <a16:creationId xmlns:a16="http://schemas.microsoft.com/office/drawing/2014/main" id="{4889F829-9E6D-AE46-9DDF-44E8A5B53BBD}"/>
              </a:ext>
            </a:extLst>
          </p:cNvPr>
          <p:cNvSpPr txBox="1"/>
          <p:nvPr/>
        </p:nvSpPr>
        <p:spPr>
          <a:xfrm>
            <a:off x="6186302" y="5474539"/>
            <a:ext cx="5147563" cy="646331"/>
          </a:xfrm>
          <a:prstGeom prst="rect">
            <a:avLst/>
          </a:prstGeom>
          <a:noFill/>
        </p:spPr>
        <p:txBody>
          <a:bodyPr wrap="none" rtlCol="0">
            <a:spAutoFit/>
          </a:bodyPr>
          <a:lstStyle/>
          <a:p>
            <a:r>
              <a:rPr lang="lv-LV" b="1" dirty="0">
                <a:solidFill>
                  <a:schemeClr val="bg1"/>
                </a:solidFill>
              </a:rPr>
              <a:t>Objektu būvniecībai izlietoti 70 </a:t>
            </a:r>
            <a:r>
              <a:rPr lang="lv-LV" b="1" dirty="0" err="1">
                <a:solidFill>
                  <a:schemeClr val="bg1"/>
                </a:solidFill>
              </a:rPr>
              <a:t>mlj</a:t>
            </a:r>
            <a:r>
              <a:rPr lang="lv-LV" b="1" dirty="0">
                <a:solidFill>
                  <a:schemeClr val="bg1"/>
                </a:solidFill>
              </a:rPr>
              <a:t>. </a:t>
            </a:r>
            <a:r>
              <a:rPr lang="lv-LV" b="1" i="1" dirty="0" err="1">
                <a:solidFill>
                  <a:schemeClr val="bg1"/>
                </a:solidFill>
              </a:rPr>
              <a:t>euro</a:t>
            </a:r>
            <a:r>
              <a:rPr lang="lv-LV" b="1" dirty="0">
                <a:solidFill>
                  <a:schemeClr val="bg1"/>
                </a:solidFill>
              </a:rPr>
              <a:t>, </a:t>
            </a:r>
          </a:p>
          <a:p>
            <a:r>
              <a:rPr lang="lv-LV" b="1" dirty="0">
                <a:solidFill>
                  <a:schemeClr val="bg1"/>
                </a:solidFill>
              </a:rPr>
              <a:t>tuvākajā nākotnē projekti 21 </a:t>
            </a:r>
            <a:r>
              <a:rPr lang="lv-LV" b="1" dirty="0" err="1">
                <a:solidFill>
                  <a:schemeClr val="bg1"/>
                </a:solidFill>
              </a:rPr>
              <a:t>mlj</a:t>
            </a:r>
            <a:r>
              <a:rPr lang="lv-LV" b="1" dirty="0">
                <a:solidFill>
                  <a:schemeClr val="bg1"/>
                </a:solidFill>
              </a:rPr>
              <a:t>. </a:t>
            </a:r>
            <a:r>
              <a:rPr lang="lv-LV" b="1" i="1" dirty="0" err="1">
                <a:solidFill>
                  <a:schemeClr val="bg1"/>
                </a:solidFill>
              </a:rPr>
              <a:t>euro</a:t>
            </a:r>
            <a:r>
              <a:rPr lang="lv-LV" b="1" dirty="0">
                <a:solidFill>
                  <a:schemeClr val="bg1"/>
                </a:solidFill>
              </a:rPr>
              <a:t> vērtībā</a:t>
            </a:r>
            <a:endParaRPr lang="en-LV" b="1" dirty="0">
              <a:solidFill>
                <a:schemeClr val="bg1"/>
              </a:solidFill>
            </a:endParaRPr>
          </a:p>
        </p:txBody>
      </p:sp>
      <p:sp>
        <p:nvSpPr>
          <p:cNvPr id="3" name="Rectangle 2">
            <a:extLst>
              <a:ext uri="{FF2B5EF4-FFF2-40B4-BE49-F238E27FC236}">
                <a16:creationId xmlns:a16="http://schemas.microsoft.com/office/drawing/2014/main" id="{94AFB319-AF1E-4FB2-9DC0-21953FBE6E3C}"/>
              </a:ext>
            </a:extLst>
          </p:cNvPr>
          <p:cNvSpPr/>
          <p:nvPr/>
        </p:nvSpPr>
        <p:spPr>
          <a:xfrm>
            <a:off x="6087071" y="1918123"/>
            <a:ext cx="5177102" cy="903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3BB3467F-5A8D-329F-5E2C-AA81090EC920}"/>
              </a:ext>
            </a:extLst>
          </p:cNvPr>
          <p:cNvSpPr txBox="1"/>
          <p:nvPr/>
        </p:nvSpPr>
        <p:spPr>
          <a:xfrm>
            <a:off x="6207401" y="2055385"/>
            <a:ext cx="4314001" cy="646331"/>
          </a:xfrm>
          <a:prstGeom prst="rect">
            <a:avLst/>
          </a:prstGeom>
          <a:noFill/>
        </p:spPr>
        <p:txBody>
          <a:bodyPr wrap="none" rtlCol="0">
            <a:spAutoFit/>
          </a:bodyPr>
          <a:lstStyle/>
          <a:p>
            <a:r>
              <a:rPr lang="lv-LV" b="1" dirty="0">
                <a:solidFill>
                  <a:schemeClr val="bg1"/>
                </a:solidFill>
              </a:rPr>
              <a:t>Vērtējām 34 infrastruktūras objektus, </a:t>
            </a:r>
          </a:p>
          <a:p>
            <a:r>
              <a:rPr lang="lv-LV" b="1" dirty="0">
                <a:solidFill>
                  <a:schemeClr val="bg1"/>
                </a:solidFill>
              </a:rPr>
              <a:t>kuri bija nodoti ekspluatācijā </a:t>
            </a:r>
            <a:endParaRPr lang="en-LV" b="1" dirty="0">
              <a:solidFill>
                <a:schemeClr val="bg1"/>
              </a:solidFill>
            </a:endParaRPr>
          </a:p>
        </p:txBody>
      </p:sp>
    </p:spTree>
    <p:extLst>
      <p:ext uri="{BB962C8B-B14F-4D97-AF65-F5344CB8AC3E}">
        <p14:creationId xmlns:p14="http://schemas.microsoft.com/office/powerpoint/2010/main" val="1025418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08EE3-5671-25A6-361E-8C689573D79F}"/>
              </a:ext>
            </a:extLst>
          </p:cNvPr>
          <p:cNvSpPr>
            <a:spLocks noGrp="1"/>
          </p:cNvSpPr>
          <p:nvPr>
            <p:ph type="body" sz="quarter" idx="10"/>
          </p:nvPr>
        </p:nvSpPr>
        <p:spPr>
          <a:xfrm>
            <a:off x="1683686" y="1320800"/>
            <a:ext cx="9385538" cy="4978400"/>
          </a:xfrm>
        </p:spPr>
        <p:txBody>
          <a:bodyPr>
            <a:normAutofit fontScale="92500" lnSpcReduction="10000"/>
          </a:bodyPr>
          <a:lstStyle/>
          <a:p>
            <a:pPr marL="0" indent="0" algn="just">
              <a:spcBef>
                <a:spcPts val="600"/>
              </a:spcBef>
              <a:spcAft>
                <a:spcPts val="600"/>
              </a:spcAft>
              <a:buNone/>
            </a:pPr>
            <a:r>
              <a:rPr lang="lv-LV" sz="2400" dirty="0">
                <a:latin typeface="+mj-lt"/>
                <a:ea typeface="Verdana" panose="020B0604030504040204" pitchFamily="34" charset="0"/>
              </a:rPr>
              <a:t>Viens no revīzijas kritērijiem – izbūvētās un rekonstruētās infrastruktūras atbilstība cilvēku ar invaliditāti vajadzībām.</a:t>
            </a:r>
          </a:p>
          <a:p>
            <a:pPr marL="0" indent="0" algn="just">
              <a:spcBef>
                <a:spcPts val="600"/>
              </a:spcBef>
              <a:spcAft>
                <a:spcPts val="600"/>
              </a:spcAft>
              <a:buNone/>
            </a:pPr>
            <a:endParaRPr lang="lv-LV" sz="1500" dirty="0">
              <a:latin typeface="+mj-lt"/>
              <a:ea typeface="Verdana" panose="020B0604030504040204" pitchFamily="34" charset="0"/>
            </a:endParaRPr>
          </a:p>
          <a:p>
            <a:pPr marL="0" indent="0" algn="just">
              <a:spcBef>
                <a:spcPts val="600"/>
              </a:spcBef>
              <a:spcAft>
                <a:spcPts val="600"/>
              </a:spcAft>
              <a:buNone/>
            </a:pPr>
            <a:r>
              <a:rPr lang="lv-LV" sz="2400" dirty="0">
                <a:latin typeface="+mj-lt"/>
                <a:ea typeface="Verdana" panose="020B0604030504040204" pitchFamily="34" charset="0"/>
              </a:rPr>
              <a:t>Par cilvēkiem ar invaliditāti atbilstošu infrastruktūru šīs revīzijas ietvaros tika atzīta tikai tāda pašvaldību izbūvētā un rekonstruētā infrastruktūra, kas ir funkcionāla, patstāvīgi izmantojama un veicina cilvēku ar invaliditāti neatkarību.</a:t>
            </a:r>
          </a:p>
          <a:p>
            <a:pPr marL="0" indent="0" algn="just">
              <a:spcBef>
                <a:spcPts val="600"/>
              </a:spcBef>
              <a:spcAft>
                <a:spcPts val="600"/>
              </a:spcAft>
              <a:buNone/>
            </a:pPr>
            <a:endParaRPr lang="lv-LV" sz="1300" dirty="0">
              <a:latin typeface="+mj-lt"/>
              <a:ea typeface="Verdana" panose="020B0604030504040204" pitchFamily="34" charset="0"/>
            </a:endParaRPr>
          </a:p>
          <a:p>
            <a:pPr marL="0" indent="0" algn="just">
              <a:spcBef>
                <a:spcPts val="600"/>
              </a:spcBef>
              <a:spcAft>
                <a:spcPts val="600"/>
              </a:spcAft>
              <a:buNone/>
            </a:pPr>
            <a:r>
              <a:rPr lang="lv-LV" sz="2400" dirty="0">
                <a:latin typeface="+mj-lt"/>
                <a:ea typeface="Verdana" panose="020B0604030504040204" pitchFamily="34" charset="0"/>
              </a:rPr>
              <a:t>Arī 07.07.2023. Administratīvās Apgabaltiesas Spriedums Latvijas tautas vārdā par Rīgas </a:t>
            </a:r>
            <a:r>
              <a:rPr lang="lv-LV" sz="2400" dirty="0" err="1">
                <a:latin typeface="+mj-lt"/>
                <a:ea typeface="Verdana" panose="020B0604030504040204" pitchFamily="34" charset="0"/>
              </a:rPr>
              <a:t>valstspilsētas</a:t>
            </a:r>
            <a:r>
              <a:rPr lang="lv-LV" sz="2400" dirty="0">
                <a:latin typeface="+mj-lt"/>
                <a:ea typeface="Verdana" panose="020B0604030504040204" pitchFamily="34" charset="0"/>
              </a:rPr>
              <a:t> pašvaldības pienākumu nodrošināt vides pieejamību Latvijas Mākslas akadēmijā teikts: </a:t>
            </a:r>
          </a:p>
          <a:p>
            <a:pPr algn="just">
              <a:spcBef>
                <a:spcPts val="600"/>
              </a:spcBef>
              <a:spcAft>
                <a:spcPts val="600"/>
              </a:spcAft>
            </a:pPr>
            <a:r>
              <a:rPr lang="lv-LV" sz="2400" i="1" dirty="0">
                <a:latin typeface="+mj-lt"/>
                <a:ea typeface="Calibri" panose="020F0502020204030204" pitchFamily="34" charset="0"/>
              </a:rPr>
              <a:t>«I</a:t>
            </a:r>
            <a:r>
              <a:rPr lang="lv-LV" sz="2400" i="1" dirty="0">
                <a:effectLst/>
                <a:latin typeface="+mj-lt"/>
                <a:ea typeface="Calibri" panose="020F0502020204030204" pitchFamily="34" charset="0"/>
              </a:rPr>
              <a:t>zvēlētajam vides pieejamības risinājumam jāatbilst pēc būtības - iespējai personai lietot neierobežoti vai patstāvīgi. Pieejamības princips nevar tikt uzskatīts par ievērotu gadījumā, kad tehniskie līdzekļi ir izbūvēti vai ierīkoti, taču faktiski piekļuve ir pārlieku apgrūtinoša vai pat neiespējama». </a:t>
            </a:r>
            <a:endParaRPr lang="lv-LV" sz="2400" i="1" dirty="0">
              <a:solidFill>
                <a:schemeClr val="accent5">
                  <a:lumMod val="50000"/>
                </a:schemeClr>
              </a:solidFill>
              <a:latin typeface="+mj-lt"/>
              <a:ea typeface="Verdana" panose="020B0604030504040204" pitchFamily="34" charset="0"/>
            </a:endParaRPr>
          </a:p>
          <a:p>
            <a:pPr marL="0" indent="0" algn="just">
              <a:spcBef>
                <a:spcPts val="600"/>
              </a:spcBef>
              <a:spcAft>
                <a:spcPts val="600"/>
              </a:spcAft>
              <a:buNone/>
            </a:pPr>
            <a:endParaRPr lang="lv-LV" sz="1600" dirty="0">
              <a:latin typeface="+mj-lt"/>
              <a:ea typeface="Verdana" panose="020B0604030504040204" pitchFamily="34" charset="0"/>
            </a:endParaRPr>
          </a:p>
          <a:p>
            <a:endParaRPr lang="lv-LV" dirty="0"/>
          </a:p>
        </p:txBody>
      </p:sp>
      <p:pic>
        <p:nvPicPr>
          <p:cNvPr id="4" name="Graphic 3" descr="Exclamation mark with solid fill">
            <a:extLst>
              <a:ext uri="{FF2B5EF4-FFF2-40B4-BE49-F238E27FC236}">
                <a16:creationId xmlns:a16="http://schemas.microsoft.com/office/drawing/2014/main" id="{D084EFF3-DAB2-F05A-4CCA-12BA346703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252" y="3952240"/>
            <a:ext cx="754714" cy="754714"/>
          </a:xfrm>
          <a:prstGeom prst="rect">
            <a:avLst/>
          </a:prstGeom>
        </p:spPr>
      </p:pic>
      <p:pic>
        <p:nvPicPr>
          <p:cNvPr id="7" name="Graphic 6" descr="Clipboard Checked with solid fill">
            <a:extLst>
              <a:ext uri="{FF2B5EF4-FFF2-40B4-BE49-F238E27FC236}">
                <a16:creationId xmlns:a16="http://schemas.microsoft.com/office/drawing/2014/main" id="{9C4ED285-A37F-5F2F-9643-14D32F409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09" y="1188720"/>
            <a:ext cx="914400" cy="914400"/>
          </a:xfrm>
          <a:prstGeom prst="rect">
            <a:avLst/>
          </a:prstGeom>
        </p:spPr>
      </p:pic>
    </p:spTree>
    <p:extLst>
      <p:ext uri="{BB962C8B-B14F-4D97-AF65-F5344CB8AC3E}">
        <p14:creationId xmlns:p14="http://schemas.microsoft.com/office/powerpoint/2010/main" val="262438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aisnstūris 2">
            <a:extLst>
              <a:ext uri="{FF2B5EF4-FFF2-40B4-BE49-F238E27FC236}">
                <a16:creationId xmlns:a16="http://schemas.microsoft.com/office/drawing/2014/main" id="{3748302F-F329-3B46-BAC2-BDD15DAC6E3E}"/>
              </a:ext>
            </a:extLst>
          </p:cNvPr>
          <p:cNvSpPr/>
          <p:nvPr/>
        </p:nvSpPr>
        <p:spPr>
          <a:xfrm>
            <a:off x="1279417" y="5212080"/>
            <a:ext cx="5253463" cy="738664"/>
          </a:xfrm>
          <a:prstGeom prst="rect">
            <a:avLst/>
          </a:prstGeom>
        </p:spPr>
        <p:txBody>
          <a:bodyPr wrap="square">
            <a:spAutoFit/>
          </a:bodyPr>
          <a:lstStyle/>
          <a:p>
            <a:r>
              <a:rPr lang="lv-LV" sz="1400" dirty="0">
                <a:solidFill>
                  <a:srgbClr val="204A72"/>
                </a:solidFill>
                <a:latin typeface="Arial" panose="020B0604020202020204" pitchFamily="34" charset="0"/>
                <a:cs typeface="Arial" panose="020B0604020202020204" pitchFamily="34" charset="0"/>
              </a:rPr>
              <a:t>Jūrmalas un Rēzeknes </a:t>
            </a:r>
            <a:r>
              <a:rPr lang="lv-LV" sz="1400" dirty="0" err="1">
                <a:solidFill>
                  <a:srgbClr val="204A72"/>
                </a:solidFill>
                <a:latin typeface="Arial" panose="020B0604020202020204" pitchFamily="34" charset="0"/>
                <a:cs typeface="Arial" panose="020B0604020202020204" pitchFamily="34" charset="0"/>
              </a:rPr>
              <a:t>valstspilsētu</a:t>
            </a:r>
            <a:r>
              <a:rPr lang="lv-LV" sz="1400" dirty="0">
                <a:solidFill>
                  <a:srgbClr val="204A72"/>
                </a:solidFill>
                <a:latin typeface="Arial" panose="020B0604020202020204" pitchFamily="34" charset="0"/>
                <a:cs typeface="Arial" panose="020B0604020202020204" pitchFamily="34" charset="0"/>
              </a:rPr>
              <a:t>, Ādažu, </a:t>
            </a:r>
            <a:r>
              <a:rPr lang="lv-LV" sz="1400" dirty="0" err="1">
                <a:solidFill>
                  <a:srgbClr val="204A72"/>
                </a:solidFill>
                <a:latin typeface="Arial" panose="020B0604020202020204" pitchFamily="34" charset="0"/>
                <a:cs typeface="Arial" panose="020B0604020202020204" pitchFamily="34" charset="0"/>
              </a:rPr>
              <a:t>Cēsu</a:t>
            </a:r>
            <a:r>
              <a:rPr lang="lv-LV" sz="1400" dirty="0">
                <a:solidFill>
                  <a:srgbClr val="204A72"/>
                </a:solidFill>
                <a:latin typeface="Arial" panose="020B0604020202020204" pitchFamily="34" charset="0"/>
                <a:cs typeface="Arial" panose="020B0604020202020204" pitchFamily="34" charset="0"/>
              </a:rPr>
              <a:t>, </a:t>
            </a:r>
            <a:r>
              <a:rPr lang="lv-LV" sz="1400" dirty="0" err="1">
                <a:solidFill>
                  <a:srgbClr val="204A72"/>
                </a:solidFill>
                <a:latin typeface="Arial" panose="020B0604020202020204" pitchFamily="34" charset="0"/>
                <a:cs typeface="Arial" panose="020B0604020202020204" pitchFamily="34" charset="0"/>
              </a:rPr>
              <a:t>Dienvidkurzemes</a:t>
            </a:r>
            <a:r>
              <a:rPr lang="lv-LV" sz="1400" dirty="0">
                <a:solidFill>
                  <a:srgbClr val="204A72"/>
                </a:solidFill>
                <a:latin typeface="Arial" panose="020B0604020202020204" pitchFamily="34" charset="0"/>
                <a:cs typeface="Arial" panose="020B0604020202020204" pitchFamily="34" charset="0"/>
              </a:rPr>
              <a:t>, Dobeles, Gulbenes, Kuldīgas, Limbažu, Madonas un Rēzeknes novadu pašvaldības</a:t>
            </a:r>
          </a:p>
        </p:txBody>
      </p:sp>
      <p:sp>
        <p:nvSpPr>
          <p:cNvPr id="15" name="TextBox 14">
            <a:extLst>
              <a:ext uri="{FF2B5EF4-FFF2-40B4-BE49-F238E27FC236}">
                <a16:creationId xmlns:a16="http://schemas.microsoft.com/office/drawing/2014/main" id="{3ABABE30-ED32-8844-8033-194D51E7C0B9}"/>
              </a:ext>
            </a:extLst>
          </p:cNvPr>
          <p:cNvSpPr txBox="1"/>
          <p:nvPr/>
        </p:nvSpPr>
        <p:spPr>
          <a:xfrm>
            <a:off x="1739999" y="605723"/>
            <a:ext cx="6765478" cy="523220"/>
          </a:xfrm>
          <a:prstGeom prst="rect">
            <a:avLst/>
          </a:prstGeom>
          <a:noFill/>
        </p:spPr>
        <p:txBody>
          <a:bodyPr wrap="square" rtlCol="0">
            <a:spAutoFit/>
          </a:bodyPr>
          <a:lstStyle/>
          <a:p>
            <a:r>
              <a:rPr lang="lv-LV" sz="2800" b="1" dirty="0">
                <a:solidFill>
                  <a:srgbClr val="204A72"/>
                </a:solidFill>
              </a:rPr>
              <a:t>Sadarbības pašvaldības</a:t>
            </a:r>
            <a:endParaRPr lang="en-LV" sz="2800" b="1" dirty="0">
              <a:solidFill>
                <a:srgbClr val="204A72"/>
              </a:solidFill>
            </a:endParaRPr>
          </a:p>
        </p:txBody>
      </p:sp>
      <p:sp>
        <p:nvSpPr>
          <p:cNvPr id="2" name="Ventspils novads">
            <a:extLst>
              <a:ext uri="{FF2B5EF4-FFF2-40B4-BE49-F238E27FC236}">
                <a16:creationId xmlns:a16="http://schemas.microsoft.com/office/drawing/2014/main" id="{4277B3C6-33ED-0C2C-C0C2-8CE5FFF352AB}"/>
              </a:ext>
            </a:extLst>
          </p:cNvPr>
          <p:cNvSpPr/>
          <p:nvPr/>
        </p:nvSpPr>
        <p:spPr>
          <a:xfrm>
            <a:off x="2247085" y="1654006"/>
            <a:ext cx="1204668" cy="1558891"/>
          </a:xfrm>
          <a:custGeom>
            <a:avLst/>
            <a:gdLst>
              <a:gd name="connsiteX0" fmla="*/ 1081573 w 1204668"/>
              <a:gd name="connsiteY0" fmla="*/ -3 h 1558891"/>
              <a:gd name="connsiteX1" fmla="*/ 1112833 w 1204668"/>
              <a:gd name="connsiteY1" fmla="*/ 52141 h 1558891"/>
              <a:gd name="connsiteX2" fmla="*/ 1091637 w 1204668"/>
              <a:gd name="connsiteY2" fmla="*/ 70817 h 1558891"/>
              <a:gd name="connsiteX3" fmla="*/ 1092778 w 1204668"/>
              <a:gd name="connsiteY3" fmla="*/ 85706 h 1558891"/>
              <a:gd name="connsiteX4" fmla="*/ 1120664 w 1204668"/>
              <a:gd name="connsiteY4" fmla="*/ 69245 h 1558891"/>
              <a:gd name="connsiteX5" fmla="*/ 1151695 w 1204668"/>
              <a:gd name="connsiteY5" fmla="*/ 116070 h 1558891"/>
              <a:gd name="connsiteX6" fmla="*/ 1138665 w 1204668"/>
              <a:gd name="connsiteY6" fmla="*/ 131806 h 1558891"/>
              <a:gd name="connsiteX7" fmla="*/ 1142267 w 1204668"/>
              <a:gd name="connsiteY7" fmla="*/ 191639 h 1558891"/>
              <a:gd name="connsiteX8" fmla="*/ 1165052 w 1204668"/>
              <a:gd name="connsiteY8" fmla="*/ 229073 h 1558891"/>
              <a:gd name="connsiteX9" fmla="*/ 1164278 w 1204668"/>
              <a:gd name="connsiteY9" fmla="*/ 269439 h 1558891"/>
              <a:gd name="connsiteX10" fmla="*/ 1167260 w 1204668"/>
              <a:gd name="connsiteY10" fmla="*/ 300186 h 1558891"/>
              <a:gd name="connsiteX11" fmla="*/ 1172745 w 1204668"/>
              <a:gd name="connsiteY11" fmla="*/ 330118 h 1558891"/>
              <a:gd name="connsiteX12" fmla="*/ 1166576 w 1204668"/>
              <a:gd name="connsiteY12" fmla="*/ 348957 h 1558891"/>
              <a:gd name="connsiteX13" fmla="*/ 1149992 w 1204668"/>
              <a:gd name="connsiteY13" fmla="*/ 346050 h 1558891"/>
              <a:gd name="connsiteX14" fmla="*/ 1111749 w 1204668"/>
              <a:gd name="connsiteY14" fmla="*/ 360833 h 1558891"/>
              <a:gd name="connsiteX15" fmla="*/ 1080424 w 1204668"/>
              <a:gd name="connsiteY15" fmla="*/ 383679 h 1558891"/>
              <a:gd name="connsiteX16" fmla="*/ 1066709 w 1204668"/>
              <a:gd name="connsiteY16" fmla="*/ 403650 h 1558891"/>
              <a:gd name="connsiteX17" fmla="*/ 1050598 w 1204668"/>
              <a:gd name="connsiteY17" fmla="*/ 410256 h 1558891"/>
              <a:gd name="connsiteX18" fmla="*/ 1032890 w 1204668"/>
              <a:gd name="connsiteY18" fmla="*/ 401296 h 1558891"/>
              <a:gd name="connsiteX19" fmla="*/ 1034740 w 1204668"/>
              <a:gd name="connsiteY19" fmla="*/ 426195 h 1558891"/>
              <a:gd name="connsiteX20" fmla="*/ 1055504 w 1204668"/>
              <a:gd name="connsiteY20" fmla="*/ 432524 h 1558891"/>
              <a:gd name="connsiteX21" fmla="*/ 1048056 w 1204668"/>
              <a:gd name="connsiteY21" fmla="*/ 446281 h 1558891"/>
              <a:gd name="connsiteX22" fmla="*/ 1029370 w 1204668"/>
              <a:gd name="connsiteY22" fmla="*/ 471864 h 1558891"/>
              <a:gd name="connsiteX23" fmla="*/ 998330 w 1204668"/>
              <a:gd name="connsiteY23" fmla="*/ 490369 h 1558891"/>
              <a:gd name="connsiteX24" fmla="*/ 919504 w 1204668"/>
              <a:gd name="connsiteY24" fmla="*/ 512947 h 1558891"/>
              <a:gd name="connsiteX25" fmla="*/ 985642 w 1204668"/>
              <a:gd name="connsiteY25" fmla="*/ 564015 h 1558891"/>
              <a:gd name="connsiteX26" fmla="*/ 1030470 w 1204668"/>
              <a:gd name="connsiteY26" fmla="*/ 570588 h 1558891"/>
              <a:gd name="connsiteX27" fmla="*/ 1068657 w 1204668"/>
              <a:gd name="connsiteY27" fmla="*/ 579930 h 1558891"/>
              <a:gd name="connsiteX28" fmla="*/ 1128128 w 1204668"/>
              <a:gd name="connsiteY28" fmla="*/ 559706 h 1558891"/>
              <a:gd name="connsiteX29" fmla="*/ 1134754 w 1204668"/>
              <a:gd name="connsiteY29" fmla="*/ 593288 h 1558891"/>
              <a:gd name="connsiteX30" fmla="*/ 1149202 w 1204668"/>
              <a:gd name="connsiteY30" fmla="*/ 610294 h 1558891"/>
              <a:gd name="connsiteX31" fmla="*/ 1168336 w 1204668"/>
              <a:gd name="connsiteY31" fmla="*/ 605953 h 1558891"/>
              <a:gd name="connsiteX32" fmla="*/ 1172622 w 1204668"/>
              <a:gd name="connsiteY32" fmla="*/ 661452 h 1558891"/>
              <a:gd name="connsiteX33" fmla="*/ 1176591 w 1204668"/>
              <a:gd name="connsiteY33" fmla="*/ 687589 h 1558891"/>
              <a:gd name="connsiteX34" fmla="*/ 1166698 w 1204668"/>
              <a:gd name="connsiteY34" fmla="*/ 704238 h 1558891"/>
              <a:gd name="connsiteX35" fmla="*/ 1157375 w 1204668"/>
              <a:gd name="connsiteY35" fmla="*/ 742738 h 1558891"/>
              <a:gd name="connsiteX36" fmla="*/ 1177324 w 1204668"/>
              <a:gd name="connsiteY36" fmla="*/ 751893 h 1558891"/>
              <a:gd name="connsiteX37" fmla="*/ 1197053 w 1204668"/>
              <a:gd name="connsiteY37" fmla="*/ 777729 h 1558891"/>
              <a:gd name="connsiteX38" fmla="*/ 1199180 w 1204668"/>
              <a:gd name="connsiteY38" fmla="*/ 811726 h 1558891"/>
              <a:gd name="connsiteX39" fmla="*/ 1190184 w 1204668"/>
              <a:gd name="connsiteY39" fmla="*/ 824057 h 1558891"/>
              <a:gd name="connsiteX40" fmla="*/ 1204697 w 1204668"/>
              <a:gd name="connsiteY40" fmla="*/ 845682 h 1558891"/>
              <a:gd name="connsiteX41" fmla="*/ 1199425 w 1204668"/>
              <a:gd name="connsiteY41" fmla="*/ 871534 h 1558891"/>
              <a:gd name="connsiteX42" fmla="*/ 1151850 w 1204668"/>
              <a:gd name="connsiteY42" fmla="*/ 868878 h 1558891"/>
              <a:gd name="connsiteX43" fmla="*/ 1149137 w 1204668"/>
              <a:gd name="connsiteY43" fmla="*/ 890169 h 1558891"/>
              <a:gd name="connsiteX44" fmla="*/ 1132235 w 1204668"/>
              <a:gd name="connsiteY44" fmla="*/ 895732 h 1558891"/>
              <a:gd name="connsiteX45" fmla="*/ 1128332 w 1204668"/>
              <a:gd name="connsiteY45" fmla="*/ 914783 h 1558891"/>
              <a:gd name="connsiteX46" fmla="*/ 1107063 w 1204668"/>
              <a:gd name="connsiteY46" fmla="*/ 922399 h 1558891"/>
              <a:gd name="connsiteX47" fmla="*/ 1106973 w 1204668"/>
              <a:gd name="connsiteY47" fmla="*/ 949871 h 1558891"/>
              <a:gd name="connsiteX48" fmla="*/ 1092012 w 1204668"/>
              <a:gd name="connsiteY48" fmla="*/ 970738 h 1558891"/>
              <a:gd name="connsiteX49" fmla="*/ 1078411 w 1204668"/>
              <a:gd name="connsiteY49" fmla="*/ 955573 h 1558891"/>
              <a:gd name="connsiteX50" fmla="*/ 1067019 w 1204668"/>
              <a:gd name="connsiteY50" fmla="*/ 968914 h 1558891"/>
              <a:gd name="connsiteX51" fmla="*/ 1055977 w 1204668"/>
              <a:gd name="connsiteY51" fmla="*/ 997397 h 1558891"/>
              <a:gd name="connsiteX52" fmla="*/ 1039304 w 1204668"/>
              <a:gd name="connsiteY52" fmla="*/ 1016553 h 1558891"/>
              <a:gd name="connsiteX53" fmla="*/ 1039678 w 1204668"/>
              <a:gd name="connsiteY53" fmla="*/ 1032819 h 1558891"/>
              <a:gd name="connsiteX54" fmla="*/ 1073701 w 1204668"/>
              <a:gd name="connsiteY54" fmla="*/ 1037551 h 1558891"/>
              <a:gd name="connsiteX55" fmla="*/ 1071802 w 1204668"/>
              <a:gd name="connsiteY55" fmla="*/ 1069829 h 1558891"/>
              <a:gd name="connsiteX56" fmla="*/ 1057386 w 1204668"/>
              <a:gd name="connsiteY56" fmla="*/ 1097620 h 1558891"/>
              <a:gd name="connsiteX57" fmla="*/ 1043647 w 1204668"/>
              <a:gd name="connsiteY57" fmla="*/ 1133913 h 1558891"/>
              <a:gd name="connsiteX58" fmla="*/ 1049017 w 1204668"/>
              <a:gd name="connsiteY58" fmla="*/ 1166354 h 1558891"/>
              <a:gd name="connsiteX59" fmla="*/ 1040216 w 1204668"/>
              <a:gd name="connsiteY59" fmla="*/ 1189054 h 1558891"/>
              <a:gd name="connsiteX60" fmla="*/ 1019909 w 1204668"/>
              <a:gd name="connsiteY60" fmla="*/ 1200433 h 1558891"/>
              <a:gd name="connsiteX61" fmla="*/ 966581 w 1204668"/>
              <a:gd name="connsiteY61" fmla="*/ 1211265 h 1558891"/>
              <a:gd name="connsiteX62" fmla="*/ 965864 w 1204668"/>
              <a:gd name="connsiteY62" fmla="*/ 1228704 h 1558891"/>
              <a:gd name="connsiteX63" fmla="*/ 911795 w 1204668"/>
              <a:gd name="connsiteY63" fmla="*/ 1233167 h 1558891"/>
              <a:gd name="connsiteX64" fmla="*/ 868923 w 1204668"/>
              <a:gd name="connsiteY64" fmla="*/ 1226912 h 1558891"/>
              <a:gd name="connsiteX65" fmla="*/ 841159 w 1204668"/>
              <a:gd name="connsiteY65" fmla="*/ 1203104 h 1558891"/>
              <a:gd name="connsiteX66" fmla="*/ 823606 w 1204668"/>
              <a:gd name="connsiteY66" fmla="*/ 1197289 h 1558891"/>
              <a:gd name="connsiteX67" fmla="*/ 817119 w 1204668"/>
              <a:gd name="connsiteY67" fmla="*/ 1213334 h 1558891"/>
              <a:gd name="connsiteX68" fmla="*/ 772854 w 1204668"/>
              <a:gd name="connsiteY68" fmla="*/ 1227066 h 1558891"/>
              <a:gd name="connsiteX69" fmla="*/ 751177 w 1204668"/>
              <a:gd name="connsiteY69" fmla="*/ 1252324 h 1558891"/>
              <a:gd name="connsiteX70" fmla="*/ 726746 w 1204668"/>
              <a:gd name="connsiteY70" fmla="*/ 1232597 h 1558891"/>
              <a:gd name="connsiteX71" fmla="*/ 692960 w 1204668"/>
              <a:gd name="connsiteY71" fmla="*/ 1233167 h 1558891"/>
              <a:gd name="connsiteX72" fmla="*/ 675831 w 1204668"/>
              <a:gd name="connsiteY72" fmla="*/ 1237639 h 1558891"/>
              <a:gd name="connsiteX73" fmla="*/ 659345 w 1204668"/>
              <a:gd name="connsiteY73" fmla="*/ 1223418 h 1558891"/>
              <a:gd name="connsiteX74" fmla="*/ 615511 w 1204668"/>
              <a:gd name="connsiteY74" fmla="*/ 1218522 h 1558891"/>
              <a:gd name="connsiteX75" fmla="*/ 606319 w 1204668"/>
              <a:gd name="connsiteY75" fmla="*/ 1242493 h 1558891"/>
              <a:gd name="connsiteX76" fmla="*/ 570602 w 1204668"/>
              <a:gd name="connsiteY76" fmla="*/ 1245417 h 1558891"/>
              <a:gd name="connsiteX77" fmla="*/ 561304 w 1204668"/>
              <a:gd name="connsiteY77" fmla="*/ 1263368 h 1558891"/>
              <a:gd name="connsiteX78" fmla="*/ 541999 w 1204668"/>
              <a:gd name="connsiteY78" fmla="*/ 1236604 h 1558891"/>
              <a:gd name="connsiteX79" fmla="*/ 559389 w 1204668"/>
              <a:gd name="connsiteY79" fmla="*/ 1209677 h 1558891"/>
              <a:gd name="connsiteX80" fmla="*/ 493642 w 1204668"/>
              <a:gd name="connsiteY80" fmla="*/ 1196604 h 1558891"/>
              <a:gd name="connsiteX81" fmla="*/ 460761 w 1204668"/>
              <a:gd name="connsiteY81" fmla="*/ 1169034 h 1558891"/>
              <a:gd name="connsiteX82" fmla="*/ 439141 w 1204668"/>
              <a:gd name="connsiteY82" fmla="*/ 1198771 h 1558891"/>
              <a:gd name="connsiteX83" fmla="*/ 410033 w 1204668"/>
              <a:gd name="connsiteY83" fmla="*/ 1191042 h 1558891"/>
              <a:gd name="connsiteX84" fmla="*/ 403407 w 1204668"/>
              <a:gd name="connsiteY84" fmla="*/ 1169352 h 1558891"/>
              <a:gd name="connsiteX85" fmla="*/ 363901 w 1204668"/>
              <a:gd name="connsiteY85" fmla="*/ 1183141 h 1558891"/>
              <a:gd name="connsiteX86" fmla="*/ 364121 w 1204668"/>
              <a:gd name="connsiteY86" fmla="*/ 1212943 h 1558891"/>
              <a:gd name="connsiteX87" fmla="*/ 326342 w 1204668"/>
              <a:gd name="connsiteY87" fmla="*/ 1227783 h 1558891"/>
              <a:gd name="connsiteX88" fmla="*/ 326896 w 1204668"/>
              <a:gd name="connsiteY88" fmla="*/ 1248561 h 1558891"/>
              <a:gd name="connsiteX89" fmla="*/ 300917 w 1204668"/>
              <a:gd name="connsiteY89" fmla="*/ 1239707 h 1558891"/>
              <a:gd name="connsiteX90" fmla="*/ 255673 w 1204668"/>
              <a:gd name="connsiteY90" fmla="*/ 1275977 h 1558891"/>
              <a:gd name="connsiteX91" fmla="*/ 229963 w 1204668"/>
              <a:gd name="connsiteY91" fmla="*/ 1261177 h 1558891"/>
              <a:gd name="connsiteX92" fmla="*/ 212719 w 1204668"/>
              <a:gd name="connsiteY92" fmla="*/ 1267726 h 1558891"/>
              <a:gd name="connsiteX93" fmla="*/ 217927 w 1204668"/>
              <a:gd name="connsiteY93" fmla="*/ 1298277 h 1558891"/>
              <a:gd name="connsiteX94" fmla="*/ 181028 w 1204668"/>
              <a:gd name="connsiteY94" fmla="*/ 1300835 h 1558891"/>
              <a:gd name="connsiteX95" fmla="*/ 191964 w 1204668"/>
              <a:gd name="connsiteY95" fmla="*/ 1372086 h 1558891"/>
              <a:gd name="connsiteX96" fmla="*/ 160679 w 1204668"/>
              <a:gd name="connsiteY96" fmla="*/ 1380817 h 1558891"/>
              <a:gd name="connsiteX97" fmla="*/ 175755 w 1204668"/>
              <a:gd name="connsiteY97" fmla="*/ 1508888 h 1558891"/>
              <a:gd name="connsiteX98" fmla="*/ 141806 w 1204668"/>
              <a:gd name="connsiteY98" fmla="*/ 1515713 h 1558891"/>
              <a:gd name="connsiteX99" fmla="*/ 144446 w 1204668"/>
              <a:gd name="connsiteY99" fmla="*/ 1547136 h 1558891"/>
              <a:gd name="connsiteX100" fmla="*/ 61139 w 1204668"/>
              <a:gd name="connsiteY100" fmla="*/ 1558889 h 1558891"/>
              <a:gd name="connsiteX101" fmla="*/ 74544 w 1204668"/>
              <a:gd name="connsiteY101" fmla="*/ 1534104 h 1558891"/>
              <a:gd name="connsiteX102" fmla="*/ 45721 w 1204668"/>
              <a:gd name="connsiteY102" fmla="*/ 1501908 h 1558891"/>
              <a:gd name="connsiteX103" fmla="*/ 21868 w 1204668"/>
              <a:gd name="connsiteY103" fmla="*/ 1497591 h 1558891"/>
              <a:gd name="connsiteX104" fmla="*/ 29 w 1204668"/>
              <a:gd name="connsiteY104" fmla="*/ 1476227 h 1558891"/>
              <a:gd name="connsiteX105" fmla="*/ 55964 w 1204668"/>
              <a:gd name="connsiteY105" fmla="*/ 1409463 h 1558891"/>
              <a:gd name="connsiteX106" fmla="*/ 82285 w 1204668"/>
              <a:gd name="connsiteY106" fmla="*/ 1341934 h 1558891"/>
              <a:gd name="connsiteX107" fmla="*/ 105999 w 1204668"/>
              <a:gd name="connsiteY107" fmla="*/ 1250076 h 1558891"/>
              <a:gd name="connsiteX108" fmla="*/ 107197 w 1204668"/>
              <a:gd name="connsiteY108" fmla="*/ 1136813 h 1558891"/>
              <a:gd name="connsiteX109" fmla="*/ 101224 w 1204668"/>
              <a:gd name="connsiteY109" fmla="*/ 1048229 h 1558891"/>
              <a:gd name="connsiteX110" fmla="*/ 114213 w 1204668"/>
              <a:gd name="connsiteY110" fmla="*/ 979250 h 1558891"/>
              <a:gd name="connsiteX111" fmla="*/ 116634 w 1204668"/>
              <a:gd name="connsiteY111" fmla="*/ 895838 h 1558891"/>
              <a:gd name="connsiteX112" fmla="*/ 115607 w 1204668"/>
              <a:gd name="connsiteY112" fmla="*/ 827111 h 1558891"/>
              <a:gd name="connsiteX113" fmla="*/ 131775 w 1204668"/>
              <a:gd name="connsiteY113" fmla="*/ 770708 h 1558891"/>
              <a:gd name="connsiteX114" fmla="*/ 164713 w 1204668"/>
              <a:gd name="connsiteY114" fmla="*/ 727719 h 1558891"/>
              <a:gd name="connsiteX115" fmla="*/ 215294 w 1204668"/>
              <a:gd name="connsiteY115" fmla="*/ 650481 h 1558891"/>
              <a:gd name="connsiteX116" fmla="*/ 242488 w 1204668"/>
              <a:gd name="connsiteY116" fmla="*/ 617706 h 1558891"/>
              <a:gd name="connsiteX117" fmla="*/ 254589 w 1204668"/>
              <a:gd name="connsiteY117" fmla="*/ 591496 h 1558891"/>
              <a:gd name="connsiteX118" fmla="*/ 264564 w 1204668"/>
              <a:gd name="connsiteY118" fmla="*/ 567607 h 1558891"/>
              <a:gd name="connsiteX119" fmla="*/ 270089 w 1204668"/>
              <a:gd name="connsiteY119" fmla="*/ 545314 h 1558891"/>
              <a:gd name="connsiteX120" fmla="*/ 254589 w 1204668"/>
              <a:gd name="connsiteY120" fmla="*/ 529261 h 1558891"/>
              <a:gd name="connsiteX121" fmla="*/ 266748 w 1204668"/>
              <a:gd name="connsiteY121" fmla="*/ 513012 h 1558891"/>
              <a:gd name="connsiteX122" fmla="*/ 297624 w 1204668"/>
              <a:gd name="connsiteY122" fmla="*/ 529546 h 1558891"/>
              <a:gd name="connsiteX123" fmla="*/ 348189 w 1204668"/>
              <a:gd name="connsiteY123" fmla="*/ 484195 h 1558891"/>
              <a:gd name="connsiteX124" fmla="*/ 390548 w 1204668"/>
              <a:gd name="connsiteY124" fmla="*/ 392500 h 1558891"/>
              <a:gd name="connsiteX125" fmla="*/ 441635 w 1204668"/>
              <a:gd name="connsiteY125" fmla="*/ 303142 h 1558891"/>
              <a:gd name="connsiteX126" fmla="*/ 461054 w 1204668"/>
              <a:gd name="connsiteY126" fmla="*/ 243929 h 1558891"/>
              <a:gd name="connsiteX127" fmla="*/ 472186 w 1204668"/>
              <a:gd name="connsiteY127" fmla="*/ 193292 h 1558891"/>
              <a:gd name="connsiteX128" fmla="*/ 492599 w 1204668"/>
              <a:gd name="connsiteY128" fmla="*/ 167619 h 1558891"/>
              <a:gd name="connsiteX129" fmla="*/ 554809 w 1204668"/>
              <a:gd name="connsiteY129" fmla="*/ 145327 h 1558891"/>
              <a:gd name="connsiteX130" fmla="*/ 594324 w 1204668"/>
              <a:gd name="connsiteY130" fmla="*/ 134242 h 1558891"/>
              <a:gd name="connsiteX131" fmla="*/ 664781 w 1204668"/>
              <a:gd name="connsiteY131" fmla="*/ 116103 h 1558891"/>
              <a:gd name="connsiteX132" fmla="*/ 737104 w 1204668"/>
              <a:gd name="connsiteY132" fmla="*/ 117903 h 1558891"/>
              <a:gd name="connsiteX133" fmla="*/ 815905 w 1204668"/>
              <a:gd name="connsiteY133" fmla="*/ 116592 h 1558891"/>
              <a:gd name="connsiteX134" fmla="*/ 889076 w 1204668"/>
              <a:gd name="connsiteY134" fmla="*/ 87889 h 1558891"/>
              <a:gd name="connsiteX135" fmla="*/ 964308 w 1204668"/>
              <a:gd name="connsiteY135" fmla="*/ 61141 h 1558891"/>
              <a:gd name="connsiteX136" fmla="*/ 1038040 w 1204668"/>
              <a:gd name="connsiteY136" fmla="*/ 20987 h 1558891"/>
              <a:gd name="connsiteX137" fmla="*/ 1081573 w 1204668"/>
              <a:gd name="connsiteY137" fmla="*/ -3 h 155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04668" h="1558891">
                <a:moveTo>
                  <a:pt x="1081573" y="-3"/>
                </a:moveTo>
                <a:lnTo>
                  <a:pt x="1112833" y="52141"/>
                </a:lnTo>
                <a:lnTo>
                  <a:pt x="1091637" y="70817"/>
                </a:lnTo>
                <a:lnTo>
                  <a:pt x="1092778" y="85706"/>
                </a:lnTo>
                <a:lnTo>
                  <a:pt x="1120664" y="69245"/>
                </a:lnTo>
                <a:lnTo>
                  <a:pt x="1151695" y="116070"/>
                </a:lnTo>
                <a:lnTo>
                  <a:pt x="1138665" y="131806"/>
                </a:lnTo>
                <a:lnTo>
                  <a:pt x="1142267" y="191639"/>
                </a:lnTo>
                <a:lnTo>
                  <a:pt x="1165052" y="229073"/>
                </a:lnTo>
                <a:lnTo>
                  <a:pt x="1164278" y="269439"/>
                </a:lnTo>
                <a:lnTo>
                  <a:pt x="1167260" y="300186"/>
                </a:lnTo>
                <a:lnTo>
                  <a:pt x="1172745" y="330118"/>
                </a:lnTo>
                <a:lnTo>
                  <a:pt x="1166576" y="348957"/>
                </a:lnTo>
                <a:lnTo>
                  <a:pt x="1149992" y="346050"/>
                </a:lnTo>
                <a:lnTo>
                  <a:pt x="1111749" y="360833"/>
                </a:lnTo>
                <a:lnTo>
                  <a:pt x="1080424" y="383679"/>
                </a:lnTo>
                <a:lnTo>
                  <a:pt x="1066709" y="403650"/>
                </a:lnTo>
                <a:lnTo>
                  <a:pt x="1050598" y="410256"/>
                </a:lnTo>
                <a:lnTo>
                  <a:pt x="1032890" y="401296"/>
                </a:lnTo>
                <a:lnTo>
                  <a:pt x="1034740" y="426195"/>
                </a:lnTo>
                <a:lnTo>
                  <a:pt x="1055504" y="432524"/>
                </a:lnTo>
                <a:lnTo>
                  <a:pt x="1048056" y="446281"/>
                </a:lnTo>
                <a:lnTo>
                  <a:pt x="1029370" y="471864"/>
                </a:lnTo>
                <a:lnTo>
                  <a:pt x="998330" y="490369"/>
                </a:lnTo>
                <a:lnTo>
                  <a:pt x="919504" y="512947"/>
                </a:lnTo>
                <a:lnTo>
                  <a:pt x="985642" y="564015"/>
                </a:lnTo>
                <a:lnTo>
                  <a:pt x="1030470" y="570588"/>
                </a:lnTo>
                <a:lnTo>
                  <a:pt x="1068657" y="579930"/>
                </a:lnTo>
                <a:lnTo>
                  <a:pt x="1128128" y="559706"/>
                </a:lnTo>
                <a:lnTo>
                  <a:pt x="1134754" y="593288"/>
                </a:lnTo>
                <a:lnTo>
                  <a:pt x="1149202" y="610294"/>
                </a:lnTo>
                <a:lnTo>
                  <a:pt x="1168336" y="605953"/>
                </a:lnTo>
                <a:lnTo>
                  <a:pt x="1172622" y="661452"/>
                </a:lnTo>
                <a:lnTo>
                  <a:pt x="1176591" y="687589"/>
                </a:lnTo>
                <a:lnTo>
                  <a:pt x="1166698" y="704238"/>
                </a:lnTo>
                <a:lnTo>
                  <a:pt x="1157375" y="742738"/>
                </a:lnTo>
                <a:lnTo>
                  <a:pt x="1177324" y="751893"/>
                </a:lnTo>
                <a:lnTo>
                  <a:pt x="1197053" y="777729"/>
                </a:lnTo>
                <a:lnTo>
                  <a:pt x="1199180" y="811726"/>
                </a:lnTo>
                <a:lnTo>
                  <a:pt x="1190184" y="824057"/>
                </a:lnTo>
                <a:lnTo>
                  <a:pt x="1204697" y="845682"/>
                </a:lnTo>
                <a:lnTo>
                  <a:pt x="1199425" y="871534"/>
                </a:lnTo>
                <a:lnTo>
                  <a:pt x="1151850" y="868878"/>
                </a:lnTo>
                <a:lnTo>
                  <a:pt x="1149137" y="890169"/>
                </a:lnTo>
                <a:lnTo>
                  <a:pt x="1132235" y="895732"/>
                </a:lnTo>
                <a:lnTo>
                  <a:pt x="1128332" y="914783"/>
                </a:lnTo>
                <a:lnTo>
                  <a:pt x="1107063" y="922399"/>
                </a:lnTo>
                <a:lnTo>
                  <a:pt x="1106973" y="949871"/>
                </a:lnTo>
                <a:lnTo>
                  <a:pt x="1092012" y="970738"/>
                </a:lnTo>
                <a:lnTo>
                  <a:pt x="1078411" y="955573"/>
                </a:lnTo>
                <a:lnTo>
                  <a:pt x="1067019" y="968914"/>
                </a:lnTo>
                <a:lnTo>
                  <a:pt x="1055977" y="997397"/>
                </a:lnTo>
                <a:lnTo>
                  <a:pt x="1039304" y="1016553"/>
                </a:lnTo>
                <a:lnTo>
                  <a:pt x="1039678" y="1032819"/>
                </a:lnTo>
                <a:lnTo>
                  <a:pt x="1073701" y="1037551"/>
                </a:lnTo>
                <a:lnTo>
                  <a:pt x="1071802" y="1069829"/>
                </a:lnTo>
                <a:lnTo>
                  <a:pt x="1057386" y="1097620"/>
                </a:lnTo>
                <a:lnTo>
                  <a:pt x="1043647" y="1133913"/>
                </a:lnTo>
                <a:lnTo>
                  <a:pt x="1049017" y="1166354"/>
                </a:lnTo>
                <a:lnTo>
                  <a:pt x="1040216" y="1189054"/>
                </a:lnTo>
                <a:lnTo>
                  <a:pt x="1019909" y="1200433"/>
                </a:lnTo>
                <a:lnTo>
                  <a:pt x="966581" y="1211265"/>
                </a:lnTo>
                <a:lnTo>
                  <a:pt x="965864" y="1228704"/>
                </a:lnTo>
                <a:lnTo>
                  <a:pt x="911795" y="1233167"/>
                </a:lnTo>
                <a:lnTo>
                  <a:pt x="868923" y="1226912"/>
                </a:lnTo>
                <a:lnTo>
                  <a:pt x="841159" y="1203104"/>
                </a:lnTo>
                <a:lnTo>
                  <a:pt x="823606" y="1197289"/>
                </a:lnTo>
                <a:lnTo>
                  <a:pt x="817119" y="1213334"/>
                </a:lnTo>
                <a:lnTo>
                  <a:pt x="772854" y="1227066"/>
                </a:lnTo>
                <a:lnTo>
                  <a:pt x="751177" y="1252324"/>
                </a:lnTo>
                <a:lnTo>
                  <a:pt x="726746" y="1232597"/>
                </a:lnTo>
                <a:lnTo>
                  <a:pt x="692960" y="1233167"/>
                </a:lnTo>
                <a:lnTo>
                  <a:pt x="675831" y="1237639"/>
                </a:lnTo>
                <a:lnTo>
                  <a:pt x="659345" y="1223418"/>
                </a:lnTo>
                <a:lnTo>
                  <a:pt x="615511" y="1218522"/>
                </a:lnTo>
                <a:lnTo>
                  <a:pt x="606319" y="1242493"/>
                </a:lnTo>
                <a:lnTo>
                  <a:pt x="570602" y="1245417"/>
                </a:lnTo>
                <a:lnTo>
                  <a:pt x="561304" y="1263368"/>
                </a:lnTo>
                <a:lnTo>
                  <a:pt x="541999" y="1236604"/>
                </a:lnTo>
                <a:lnTo>
                  <a:pt x="559389" y="1209677"/>
                </a:lnTo>
                <a:lnTo>
                  <a:pt x="493642" y="1196604"/>
                </a:lnTo>
                <a:lnTo>
                  <a:pt x="460761" y="1169034"/>
                </a:lnTo>
                <a:lnTo>
                  <a:pt x="439141" y="1198771"/>
                </a:lnTo>
                <a:lnTo>
                  <a:pt x="410033" y="1191042"/>
                </a:lnTo>
                <a:lnTo>
                  <a:pt x="403407" y="1169352"/>
                </a:lnTo>
                <a:lnTo>
                  <a:pt x="363901" y="1183141"/>
                </a:lnTo>
                <a:lnTo>
                  <a:pt x="364121" y="1212943"/>
                </a:lnTo>
                <a:lnTo>
                  <a:pt x="326342" y="1227783"/>
                </a:lnTo>
                <a:lnTo>
                  <a:pt x="326896" y="1248561"/>
                </a:lnTo>
                <a:lnTo>
                  <a:pt x="300917" y="1239707"/>
                </a:lnTo>
                <a:lnTo>
                  <a:pt x="255673" y="1275977"/>
                </a:lnTo>
                <a:lnTo>
                  <a:pt x="229963" y="1261177"/>
                </a:lnTo>
                <a:lnTo>
                  <a:pt x="212719" y="1267726"/>
                </a:lnTo>
                <a:lnTo>
                  <a:pt x="217927" y="1298277"/>
                </a:lnTo>
                <a:lnTo>
                  <a:pt x="181028" y="1300835"/>
                </a:lnTo>
                <a:lnTo>
                  <a:pt x="191964" y="1372086"/>
                </a:lnTo>
                <a:lnTo>
                  <a:pt x="160679" y="1380817"/>
                </a:lnTo>
                <a:lnTo>
                  <a:pt x="175755" y="1508888"/>
                </a:lnTo>
                <a:lnTo>
                  <a:pt x="141806" y="1515713"/>
                </a:lnTo>
                <a:lnTo>
                  <a:pt x="144446" y="1547136"/>
                </a:lnTo>
                <a:lnTo>
                  <a:pt x="61139" y="1558889"/>
                </a:lnTo>
                <a:lnTo>
                  <a:pt x="74544" y="1534104"/>
                </a:lnTo>
                <a:lnTo>
                  <a:pt x="45721" y="1501908"/>
                </a:lnTo>
                <a:lnTo>
                  <a:pt x="21868" y="1497591"/>
                </a:lnTo>
                <a:lnTo>
                  <a:pt x="29" y="1476227"/>
                </a:lnTo>
                <a:lnTo>
                  <a:pt x="55964" y="1409463"/>
                </a:lnTo>
                <a:lnTo>
                  <a:pt x="82285" y="1341934"/>
                </a:lnTo>
                <a:lnTo>
                  <a:pt x="105999" y="1250076"/>
                </a:lnTo>
                <a:lnTo>
                  <a:pt x="107197" y="1136813"/>
                </a:lnTo>
                <a:lnTo>
                  <a:pt x="101224" y="1048229"/>
                </a:lnTo>
                <a:lnTo>
                  <a:pt x="114213" y="979250"/>
                </a:lnTo>
                <a:lnTo>
                  <a:pt x="116634" y="895838"/>
                </a:lnTo>
                <a:lnTo>
                  <a:pt x="115607" y="827111"/>
                </a:lnTo>
                <a:lnTo>
                  <a:pt x="131775" y="770708"/>
                </a:lnTo>
                <a:lnTo>
                  <a:pt x="164713" y="727719"/>
                </a:lnTo>
                <a:lnTo>
                  <a:pt x="215294" y="650481"/>
                </a:lnTo>
                <a:lnTo>
                  <a:pt x="242488" y="617706"/>
                </a:lnTo>
                <a:lnTo>
                  <a:pt x="254589" y="591496"/>
                </a:lnTo>
                <a:lnTo>
                  <a:pt x="264564" y="567607"/>
                </a:lnTo>
                <a:lnTo>
                  <a:pt x="270089" y="545314"/>
                </a:lnTo>
                <a:lnTo>
                  <a:pt x="254589" y="529261"/>
                </a:lnTo>
                <a:lnTo>
                  <a:pt x="266748" y="513012"/>
                </a:lnTo>
                <a:lnTo>
                  <a:pt x="297624" y="529546"/>
                </a:lnTo>
                <a:lnTo>
                  <a:pt x="348189" y="484195"/>
                </a:lnTo>
                <a:lnTo>
                  <a:pt x="390548" y="392500"/>
                </a:lnTo>
                <a:lnTo>
                  <a:pt x="441635" y="303142"/>
                </a:lnTo>
                <a:lnTo>
                  <a:pt x="461054" y="243929"/>
                </a:lnTo>
                <a:lnTo>
                  <a:pt x="472186" y="193292"/>
                </a:lnTo>
                <a:lnTo>
                  <a:pt x="492599" y="167619"/>
                </a:lnTo>
                <a:lnTo>
                  <a:pt x="554809" y="145327"/>
                </a:lnTo>
                <a:lnTo>
                  <a:pt x="594324" y="134242"/>
                </a:lnTo>
                <a:lnTo>
                  <a:pt x="664781" y="116103"/>
                </a:lnTo>
                <a:lnTo>
                  <a:pt x="737104" y="117903"/>
                </a:lnTo>
                <a:lnTo>
                  <a:pt x="815905" y="116592"/>
                </a:lnTo>
                <a:lnTo>
                  <a:pt x="889076" y="87889"/>
                </a:lnTo>
                <a:lnTo>
                  <a:pt x="964308" y="61141"/>
                </a:lnTo>
                <a:lnTo>
                  <a:pt x="1038040" y="20987"/>
                </a:lnTo>
                <a:lnTo>
                  <a:pt x="1081573" y="-3"/>
                </a:lnTo>
                <a:close/>
              </a:path>
            </a:pathLst>
          </a:custGeom>
          <a:solidFill>
            <a:srgbClr val="3D87C7"/>
          </a:solidFill>
          <a:ln w="8141" cap="rnd">
            <a:solidFill>
              <a:schemeClr val="bg1"/>
            </a:solidFill>
            <a:prstDash val="solid"/>
            <a:round/>
          </a:ln>
        </p:spPr>
        <p:txBody>
          <a:bodyPr rtlCol="0" anchor="ctr"/>
          <a:lstStyle/>
          <a:p>
            <a:endParaRPr lang="en-LV"/>
          </a:p>
        </p:txBody>
      </p:sp>
      <p:sp>
        <p:nvSpPr>
          <p:cNvPr id="3" name="Varakļānu novads">
            <a:extLst>
              <a:ext uri="{FF2B5EF4-FFF2-40B4-BE49-F238E27FC236}">
                <a16:creationId xmlns:a16="http://schemas.microsoft.com/office/drawing/2014/main" id="{67EA5BE7-C8DF-B6C7-21C1-BDA9077B5311}"/>
              </a:ext>
            </a:extLst>
          </p:cNvPr>
          <p:cNvSpPr/>
          <p:nvPr/>
        </p:nvSpPr>
        <p:spPr>
          <a:xfrm>
            <a:off x="8380630" y="3709094"/>
            <a:ext cx="515184" cy="401868"/>
          </a:xfrm>
          <a:custGeom>
            <a:avLst/>
            <a:gdLst>
              <a:gd name="connsiteX0" fmla="*/ 319704 w 515184"/>
              <a:gd name="connsiteY0" fmla="*/ 388308 h 401868"/>
              <a:gd name="connsiteX1" fmla="*/ 341560 w 515184"/>
              <a:gd name="connsiteY1" fmla="*/ 388308 h 401868"/>
              <a:gd name="connsiteX2" fmla="*/ 395898 w 515184"/>
              <a:gd name="connsiteY2" fmla="*/ 381816 h 401868"/>
              <a:gd name="connsiteX3" fmla="*/ 432553 w 515184"/>
              <a:gd name="connsiteY3" fmla="*/ 381816 h 401868"/>
              <a:gd name="connsiteX4" fmla="*/ 432553 w 515184"/>
              <a:gd name="connsiteY4" fmla="*/ 401869 h 401868"/>
              <a:gd name="connsiteX5" fmla="*/ 451189 w 515184"/>
              <a:gd name="connsiteY5" fmla="*/ 401869 h 401868"/>
              <a:gd name="connsiteX6" fmla="*/ 458866 w 515184"/>
              <a:gd name="connsiteY6" fmla="*/ 381816 h 401868"/>
              <a:gd name="connsiteX7" fmla="*/ 466991 w 515184"/>
              <a:gd name="connsiteY7" fmla="*/ 351314 h 401868"/>
              <a:gd name="connsiteX8" fmla="*/ 475384 w 515184"/>
              <a:gd name="connsiteY8" fmla="*/ 342468 h 401868"/>
              <a:gd name="connsiteX9" fmla="*/ 439667 w 515184"/>
              <a:gd name="connsiteY9" fmla="*/ 320852 h 401868"/>
              <a:gd name="connsiteX10" fmla="*/ 439667 w 515184"/>
              <a:gd name="connsiteY10" fmla="*/ 276918 h 401868"/>
              <a:gd name="connsiteX11" fmla="*/ 451189 w 515184"/>
              <a:gd name="connsiteY11" fmla="*/ 264171 h 401868"/>
              <a:gd name="connsiteX12" fmla="*/ 466991 w 515184"/>
              <a:gd name="connsiteY12" fmla="*/ 264171 h 401868"/>
              <a:gd name="connsiteX13" fmla="*/ 496278 w 515184"/>
              <a:gd name="connsiteY13" fmla="*/ 247083 h 401868"/>
              <a:gd name="connsiteX14" fmla="*/ 515184 w 515184"/>
              <a:gd name="connsiteY14" fmla="*/ 226485 h 401868"/>
              <a:gd name="connsiteX15" fmla="*/ 487722 w 515184"/>
              <a:gd name="connsiteY15" fmla="*/ 205781 h 401868"/>
              <a:gd name="connsiteX16" fmla="*/ 487722 w 515184"/>
              <a:gd name="connsiteY16" fmla="*/ 176793 h 401868"/>
              <a:gd name="connsiteX17" fmla="*/ 505462 w 515184"/>
              <a:gd name="connsiteY17" fmla="*/ 140890 h 401868"/>
              <a:gd name="connsiteX18" fmla="*/ 496278 w 515184"/>
              <a:gd name="connsiteY18" fmla="*/ 132729 h 401868"/>
              <a:gd name="connsiteX19" fmla="*/ 487722 w 515184"/>
              <a:gd name="connsiteY19" fmla="*/ 98520 h 401868"/>
              <a:gd name="connsiteX20" fmla="*/ 487722 w 515184"/>
              <a:gd name="connsiteY20" fmla="*/ 79282 h 401868"/>
              <a:gd name="connsiteX21" fmla="*/ 463389 w 515184"/>
              <a:gd name="connsiteY21" fmla="*/ 79282 h 401868"/>
              <a:gd name="connsiteX22" fmla="*/ 398571 w 515184"/>
              <a:gd name="connsiteY22" fmla="*/ 47941 h 401868"/>
              <a:gd name="connsiteX23" fmla="*/ 381327 w 515184"/>
              <a:gd name="connsiteY23" fmla="*/ 32791 h 401868"/>
              <a:gd name="connsiteX24" fmla="*/ 389876 w 515184"/>
              <a:gd name="connsiteY24" fmla="*/ 0 h 401868"/>
              <a:gd name="connsiteX25" fmla="*/ 371516 w 515184"/>
              <a:gd name="connsiteY25" fmla="*/ 11061 h 401868"/>
              <a:gd name="connsiteX26" fmla="*/ 324545 w 515184"/>
              <a:gd name="connsiteY26" fmla="*/ 0 h 401868"/>
              <a:gd name="connsiteX27" fmla="*/ 303618 w 515184"/>
              <a:gd name="connsiteY27" fmla="*/ 17259 h 401868"/>
              <a:gd name="connsiteX28" fmla="*/ 280996 w 515184"/>
              <a:gd name="connsiteY28" fmla="*/ 47941 h 401868"/>
              <a:gd name="connsiteX29" fmla="*/ 280996 w 515184"/>
              <a:gd name="connsiteY29" fmla="*/ 63400 h 401868"/>
              <a:gd name="connsiteX30" fmla="*/ 247886 w 515184"/>
              <a:gd name="connsiteY30" fmla="*/ 79282 h 401868"/>
              <a:gd name="connsiteX31" fmla="*/ 234302 w 515184"/>
              <a:gd name="connsiteY31" fmla="*/ 63400 h 401868"/>
              <a:gd name="connsiteX32" fmla="*/ 205805 w 515184"/>
              <a:gd name="connsiteY32" fmla="*/ 79282 h 401868"/>
              <a:gd name="connsiteX33" fmla="*/ 205805 w 515184"/>
              <a:gd name="connsiteY33" fmla="*/ 87558 h 401868"/>
              <a:gd name="connsiteX34" fmla="*/ 171750 w 515184"/>
              <a:gd name="connsiteY34" fmla="*/ 98520 h 401868"/>
              <a:gd name="connsiteX35" fmla="*/ 141525 w 515184"/>
              <a:gd name="connsiteY35" fmla="*/ 98520 h 401868"/>
              <a:gd name="connsiteX36" fmla="*/ 0 w 515184"/>
              <a:gd name="connsiteY36" fmla="*/ 106193 h 401868"/>
              <a:gd name="connsiteX37" fmla="*/ 2665 w 515184"/>
              <a:gd name="connsiteY37" fmla="*/ 174472 h 401868"/>
              <a:gd name="connsiteX38" fmla="*/ 7962 w 515184"/>
              <a:gd name="connsiteY38" fmla="*/ 176793 h 401868"/>
              <a:gd name="connsiteX39" fmla="*/ 24439 w 515184"/>
              <a:gd name="connsiteY39" fmla="*/ 176793 h 401868"/>
              <a:gd name="connsiteX40" fmla="*/ 139977 w 515184"/>
              <a:gd name="connsiteY40" fmla="*/ 262608 h 401868"/>
              <a:gd name="connsiteX41" fmla="*/ 269343 w 515184"/>
              <a:gd name="connsiteY41" fmla="*/ 274532 h 401868"/>
              <a:gd name="connsiteX42" fmla="*/ 269343 w 515184"/>
              <a:gd name="connsiteY42" fmla="*/ 324892 h 401868"/>
              <a:gd name="connsiteX43" fmla="*/ 253452 w 515184"/>
              <a:gd name="connsiteY43" fmla="*/ 345213 h 401868"/>
              <a:gd name="connsiteX44" fmla="*/ 263361 w 515184"/>
              <a:gd name="connsiteY44" fmla="*/ 377605 h 401868"/>
              <a:gd name="connsiteX45" fmla="*/ 290547 w 515184"/>
              <a:gd name="connsiteY45" fmla="*/ 352959 h 401868"/>
              <a:gd name="connsiteX46" fmla="*/ 306169 w 515184"/>
              <a:gd name="connsiteY46" fmla="*/ 388308 h 401868"/>
              <a:gd name="connsiteX47" fmla="*/ 318963 w 515184"/>
              <a:gd name="connsiteY47" fmla="*/ 388308 h 4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15184" h="401868">
                <a:moveTo>
                  <a:pt x="319704" y="388308"/>
                </a:moveTo>
                <a:lnTo>
                  <a:pt x="341560" y="388308"/>
                </a:lnTo>
                <a:lnTo>
                  <a:pt x="395898" y="381816"/>
                </a:lnTo>
                <a:lnTo>
                  <a:pt x="432553" y="381816"/>
                </a:lnTo>
                <a:lnTo>
                  <a:pt x="432553" y="401869"/>
                </a:lnTo>
                <a:lnTo>
                  <a:pt x="451189" y="401869"/>
                </a:lnTo>
                <a:lnTo>
                  <a:pt x="458866" y="381816"/>
                </a:lnTo>
                <a:lnTo>
                  <a:pt x="466991" y="351314"/>
                </a:lnTo>
                <a:lnTo>
                  <a:pt x="475384" y="342468"/>
                </a:lnTo>
                <a:lnTo>
                  <a:pt x="439667" y="320852"/>
                </a:lnTo>
                <a:lnTo>
                  <a:pt x="439667" y="276918"/>
                </a:lnTo>
                <a:lnTo>
                  <a:pt x="451189" y="264171"/>
                </a:lnTo>
                <a:lnTo>
                  <a:pt x="466991" y="264171"/>
                </a:lnTo>
                <a:lnTo>
                  <a:pt x="496278" y="247083"/>
                </a:lnTo>
                <a:lnTo>
                  <a:pt x="515184" y="226485"/>
                </a:lnTo>
                <a:lnTo>
                  <a:pt x="487722" y="205781"/>
                </a:lnTo>
                <a:lnTo>
                  <a:pt x="487722" y="176793"/>
                </a:lnTo>
                <a:lnTo>
                  <a:pt x="505462" y="140890"/>
                </a:lnTo>
                <a:lnTo>
                  <a:pt x="496278" y="132729"/>
                </a:lnTo>
                <a:lnTo>
                  <a:pt x="487722" y="98520"/>
                </a:lnTo>
                <a:lnTo>
                  <a:pt x="487722" y="79282"/>
                </a:lnTo>
                <a:lnTo>
                  <a:pt x="463389" y="79282"/>
                </a:lnTo>
                <a:lnTo>
                  <a:pt x="398571" y="47941"/>
                </a:lnTo>
                <a:lnTo>
                  <a:pt x="381327" y="32791"/>
                </a:lnTo>
                <a:lnTo>
                  <a:pt x="389876" y="0"/>
                </a:lnTo>
                <a:lnTo>
                  <a:pt x="371516" y="11061"/>
                </a:lnTo>
                <a:lnTo>
                  <a:pt x="324545" y="0"/>
                </a:lnTo>
                <a:lnTo>
                  <a:pt x="303618" y="17259"/>
                </a:lnTo>
                <a:lnTo>
                  <a:pt x="280996" y="47941"/>
                </a:lnTo>
                <a:lnTo>
                  <a:pt x="280996" y="63400"/>
                </a:lnTo>
                <a:lnTo>
                  <a:pt x="247886" y="79282"/>
                </a:lnTo>
                <a:lnTo>
                  <a:pt x="234302" y="63400"/>
                </a:lnTo>
                <a:lnTo>
                  <a:pt x="205805" y="79282"/>
                </a:lnTo>
                <a:lnTo>
                  <a:pt x="205805" y="87558"/>
                </a:lnTo>
                <a:lnTo>
                  <a:pt x="171750" y="98520"/>
                </a:lnTo>
                <a:lnTo>
                  <a:pt x="141525" y="98520"/>
                </a:lnTo>
                <a:lnTo>
                  <a:pt x="0" y="106193"/>
                </a:lnTo>
                <a:lnTo>
                  <a:pt x="2665" y="174472"/>
                </a:lnTo>
                <a:lnTo>
                  <a:pt x="7962" y="176793"/>
                </a:lnTo>
                <a:lnTo>
                  <a:pt x="24439" y="176793"/>
                </a:lnTo>
                <a:lnTo>
                  <a:pt x="139977" y="262608"/>
                </a:lnTo>
                <a:lnTo>
                  <a:pt x="269343" y="274532"/>
                </a:lnTo>
                <a:lnTo>
                  <a:pt x="269343" y="324892"/>
                </a:lnTo>
                <a:lnTo>
                  <a:pt x="253452" y="345213"/>
                </a:lnTo>
                <a:lnTo>
                  <a:pt x="263361" y="377605"/>
                </a:lnTo>
                <a:lnTo>
                  <a:pt x="290547" y="352959"/>
                </a:lnTo>
                <a:lnTo>
                  <a:pt x="306169" y="388308"/>
                </a:lnTo>
                <a:lnTo>
                  <a:pt x="318963" y="388308"/>
                </a:lnTo>
              </a:path>
            </a:pathLst>
          </a:custGeom>
          <a:solidFill>
            <a:srgbClr val="3D87C7"/>
          </a:solidFill>
          <a:ln w="8141" cap="rnd">
            <a:solidFill>
              <a:schemeClr val="bg1"/>
            </a:solidFill>
            <a:prstDash val="solid"/>
            <a:round/>
          </a:ln>
        </p:spPr>
        <p:txBody>
          <a:bodyPr rtlCol="0" anchor="ctr"/>
          <a:lstStyle/>
          <a:p>
            <a:endParaRPr lang="en-LV"/>
          </a:p>
        </p:txBody>
      </p:sp>
      <p:sp>
        <p:nvSpPr>
          <p:cNvPr id="4" name="Valmieras novads">
            <a:extLst>
              <a:ext uri="{FF2B5EF4-FFF2-40B4-BE49-F238E27FC236}">
                <a16:creationId xmlns:a16="http://schemas.microsoft.com/office/drawing/2014/main" id="{7B2610A2-4642-EBA7-42E4-49AF95AB1D23}"/>
              </a:ext>
            </a:extLst>
          </p:cNvPr>
          <p:cNvSpPr/>
          <p:nvPr/>
        </p:nvSpPr>
        <p:spPr>
          <a:xfrm>
            <a:off x="6458486" y="713329"/>
            <a:ext cx="1393245" cy="1557181"/>
          </a:xfrm>
          <a:custGeom>
            <a:avLst/>
            <a:gdLst>
              <a:gd name="connsiteX0" fmla="*/ 316999 w 1393245"/>
              <a:gd name="connsiteY0" fmla="*/ 1305920 h 1557181"/>
              <a:gd name="connsiteX1" fmla="*/ 306739 w 1393245"/>
              <a:gd name="connsiteY1" fmla="*/ 1312802 h 1557181"/>
              <a:gd name="connsiteX2" fmla="*/ 316999 w 1393245"/>
              <a:gd name="connsiteY2" fmla="*/ 1334280 h 1557181"/>
              <a:gd name="connsiteX3" fmla="*/ 343198 w 1393245"/>
              <a:gd name="connsiteY3" fmla="*/ 1322894 h 1557181"/>
              <a:gd name="connsiteX4" fmla="*/ 360988 w 1393245"/>
              <a:gd name="connsiteY4" fmla="*/ 1312802 h 1557181"/>
              <a:gd name="connsiteX5" fmla="*/ 360988 w 1393245"/>
              <a:gd name="connsiteY5" fmla="*/ 1334280 h 1557181"/>
              <a:gd name="connsiteX6" fmla="*/ 383911 w 1393245"/>
              <a:gd name="connsiteY6" fmla="*/ 1341708 h 1557181"/>
              <a:gd name="connsiteX7" fmla="*/ 373749 w 1393245"/>
              <a:gd name="connsiteY7" fmla="*/ 1416022 h 1557181"/>
              <a:gd name="connsiteX8" fmla="*/ 405775 w 1393245"/>
              <a:gd name="connsiteY8" fmla="*/ 1416022 h 1557181"/>
              <a:gd name="connsiteX9" fmla="*/ 431306 w 1393245"/>
              <a:gd name="connsiteY9" fmla="*/ 1459190 h 1557181"/>
              <a:gd name="connsiteX10" fmla="*/ 449144 w 1393245"/>
              <a:gd name="connsiteY10" fmla="*/ 1501975 h 1557181"/>
              <a:gd name="connsiteX11" fmla="*/ 478929 w 1393245"/>
              <a:gd name="connsiteY11" fmla="*/ 1501975 h 1557181"/>
              <a:gd name="connsiteX12" fmla="*/ 489401 w 1393245"/>
              <a:gd name="connsiteY12" fmla="*/ 1472377 h 1557181"/>
              <a:gd name="connsiteX13" fmla="*/ 526373 w 1393245"/>
              <a:gd name="connsiteY13" fmla="*/ 1491493 h 1557181"/>
              <a:gd name="connsiteX14" fmla="*/ 535052 w 1393245"/>
              <a:gd name="connsiteY14" fmla="*/ 1524162 h 1557181"/>
              <a:gd name="connsiteX15" fmla="*/ 560036 w 1393245"/>
              <a:gd name="connsiteY15" fmla="*/ 1532396 h 1557181"/>
              <a:gd name="connsiteX16" fmla="*/ 586399 w 1393245"/>
              <a:gd name="connsiteY16" fmla="*/ 1518534 h 1557181"/>
              <a:gd name="connsiteX17" fmla="*/ 586399 w 1393245"/>
              <a:gd name="connsiteY17" fmla="*/ 1501975 h 1557181"/>
              <a:gd name="connsiteX18" fmla="*/ 601882 w 1393245"/>
              <a:gd name="connsiteY18" fmla="*/ 1501975 h 1557181"/>
              <a:gd name="connsiteX19" fmla="*/ 601882 w 1393245"/>
              <a:gd name="connsiteY19" fmla="*/ 1524162 h 1557181"/>
              <a:gd name="connsiteX20" fmla="*/ 619818 w 1393245"/>
              <a:gd name="connsiteY20" fmla="*/ 1524162 h 1557181"/>
              <a:gd name="connsiteX21" fmla="*/ 637192 w 1393245"/>
              <a:gd name="connsiteY21" fmla="*/ 1549379 h 1557181"/>
              <a:gd name="connsiteX22" fmla="*/ 669837 w 1393245"/>
              <a:gd name="connsiteY22" fmla="*/ 1557182 h 1557181"/>
              <a:gd name="connsiteX23" fmla="*/ 683421 w 1393245"/>
              <a:gd name="connsiteY23" fmla="*/ 1549379 h 1557181"/>
              <a:gd name="connsiteX24" fmla="*/ 683421 w 1393245"/>
              <a:gd name="connsiteY24" fmla="*/ 1524162 h 1557181"/>
              <a:gd name="connsiteX25" fmla="*/ 693909 w 1393245"/>
              <a:gd name="connsiteY25" fmla="*/ 1501975 h 1557181"/>
              <a:gd name="connsiteX26" fmla="*/ 683421 w 1393245"/>
              <a:gd name="connsiteY26" fmla="*/ 1491493 h 1557181"/>
              <a:gd name="connsiteX27" fmla="*/ 683421 w 1393245"/>
              <a:gd name="connsiteY27" fmla="*/ 1459190 h 1557181"/>
              <a:gd name="connsiteX28" fmla="*/ 693909 w 1393245"/>
              <a:gd name="connsiteY28" fmla="*/ 1459190 h 1557181"/>
              <a:gd name="connsiteX29" fmla="*/ 701838 w 1393245"/>
              <a:gd name="connsiteY29" fmla="*/ 1444171 h 1557181"/>
              <a:gd name="connsiteX30" fmla="*/ 683421 w 1393245"/>
              <a:gd name="connsiteY30" fmla="*/ 1433045 h 1557181"/>
              <a:gd name="connsiteX31" fmla="*/ 709400 w 1393245"/>
              <a:gd name="connsiteY31" fmla="*/ 1416022 h 1557181"/>
              <a:gd name="connsiteX32" fmla="*/ 745640 w 1393245"/>
              <a:gd name="connsiteY32" fmla="*/ 1433045 h 1557181"/>
              <a:gd name="connsiteX33" fmla="*/ 787224 w 1393245"/>
              <a:gd name="connsiteY33" fmla="*/ 1416022 h 1557181"/>
              <a:gd name="connsiteX34" fmla="*/ 822640 w 1393245"/>
              <a:gd name="connsiteY34" fmla="*/ 1403504 h 1557181"/>
              <a:gd name="connsiteX35" fmla="*/ 841326 w 1393245"/>
              <a:gd name="connsiteY35" fmla="*/ 1416022 h 1557181"/>
              <a:gd name="connsiteX36" fmla="*/ 841326 w 1393245"/>
              <a:gd name="connsiteY36" fmla="*/ 1451273 h 1557181"/>
              <a:gd name="connsiteX37" fmla="*/ 886105 w 1393245"/>
              <a:gd name="connsiteY37" fmla="*/ 1433045 h 1557181"/>
              <a:gd name="connsiteX38" fmla="*/ 886105 w 1393245"/>
              <a:gd name="connsiteY38" fmla="*/ 1403504 h 1557181"/>
              <a:gd name="connsiteX39" fmla="*/ 915295 w 1393245"/>
              <a:gd name="connsiteY39" fmla="*/ 1371633 h 1557181"/>
              <a:gd name="connsiteX40" fmla="*/ 975745 w 1393245"/>
              <a:gd name="connsiteY40" fmla="*/ 1362861 h 1557181"/>
              <a:gd name="connsiteX41" fmla="*/ 1003965 w 1393245"/>
              <a:gd name="connsiteY41" fmla="*/ 1371633 h 1557181"/>
              <a:gd name="connsiteX42" fmla="*/ 1014477 w 1393245"/>
              <a:gd name="connsiteY42" fmla="*/ 1362861 h 1557181"/>
              <a:gd name="connsiteX43" fmla="*/ 1014477 w 1393245"/>
              <a:gd name="connsiteY43" fmla="*/ 1355913 h 1557181"/>
              <a:gd name="connsiteX44" fmla="*/ 1034247 w 1393245"/>
              <a:gd name="connsiteY44" fmla="*/ 1334280 h 1557181"/>
              <a:gd name="connsiteX45" fmla="*/ 1034247 w 1393245"/>
              <a:gd name="connsiteY45" fmla="*/ 1322894 h 1557181"/>
              <a:gd name="connsiteX46" fmla="*/ 1063527 w 1393245"/>
              <a:gd name="connsiteY46" fmla="*/ 1305920 h 1557181"/>
              <a:gd name="connsiteX47" fmla="*/ 1079743 w 1393245"/>
              <a:gd name="connsiteY47" fmla="*/ 1322894 h 1557181"/>
              <a:gd name="connsiteX48" fmla="*/ 1100328 w 1393245"/>
              <a:gd name="connsiteY48" fmla="*/ 1305920 h 1557181"/>
              <a:gd name="connsiteX49" fmla="*/ 1090329 w 1393245"/>
              <a:gd name="connsiteY49" fmla="*/ 1285061 h 1557181"/>
              <a:gd name="connsiteX50" fmla="*/ 1141660 w 1393245"/>
              <a:gd name="connsiteY50" fmla="*/ 1299453 h 1557181"/>
              <a:gd name="connsiteX51" fmla="*/ 1184369 w 1393245"/>
              <a:gd name="connsiteY51" fmla="*/ 1305920 h 1557181"/>
              <a:gd name="connsiteX52" fmla="*/ 1245650 w 1393245"/>
              <a:gd name="connsiteY52" fmla="*/ 1305920 h 1557181"/>
              <a:gd name="connsiteX53" fmla="*/ 1276030 w 1393245"/>
              <a:gd name="connsiteY53" fmla="*/ 1285061 h 1557181"/>
              <a:gd name="connsiteX54" fmla="*/ 1295644 w 1393245"/>
              <a:gd name="connsiteY54" fmla="*/ 1299453 h 1557181"/>
              <a:gd name="connsiteX55" fmla="*/ 1281188 w 1393245"/>
              <a:gd name="connsiteY55" fmla="*/ 1334280 h 1557181"/>
              <a:gd name="connsiteX56" fmla="*/ 1302750 w 1393245"/>
              <a:gd name="connsiteY56" fmla="*/ 1355913 h 1557181"/>
              <a:gd name="connsiteX57" fmla="*/ 1335347 w 1393245"/>
              <a:gd name="connsiteY57" fmla="*/ 1334280 h 1557181"/>
              <a:gd name="connsiteX58" fmla="*/ 1344433 w 1393245"/>
              <a:gd name="connsiteY58" fmla="*/ 1299453 h 1557181"/>
              <a:gd name="connsiteX59" fmla="*/ 1355825 w 1393245"/>
              <a:gd name="connsiteY59" fmla="*/ 1285061 h 1557181"/>
              <a:gd name="connsiteX60" fmla="*/ 1335347 w 1393245"/>
              <a:gd name="connsiteY60" fmla="*/ 1263941 h 1557181"/>
              <a:gd name="connsiteX61" fmla="*/ 1335347 w 1393245"/>
              <a:gd name="connsiteY61" fmla="*/ 1240125 h 1557181"/>
              <a:gd name="connsiteX62" fmla="*/ 1344433 w 1393245"/>
              <a:gd name="connsiteY62" fmla="*/ 1212424 h 1557181"/>
              <a:gd name="connsiteX63" fmla="*/ 1335347 w 1393245"/>
              <a:gd name="connsiteY63" fmla="*/ 1212424 h 1557181"/>
              <a:gd name="connsiteX64" fmla="*/ 1295644 w 1393245"/>
              <a:gd name="connsiteY64" fmla="*/ 1226751 h 1557181"/>
              <a:gd name="connsiteX65" fmla="*/ 1253058 w 1393245"/>
              <a:gd name="connsiteY65" fmla="*/ 1212424 h 1557181"/>
              <a:gd name="connsiteX66" fmla="*/ 1260188 w 1393245"/>
              <a:gd name="connsiteY66" fmla="*/ 1191631 h 1557181"/>
              <a:gd name="connsiteX67" fmla="*/ 1270440 w 1393245"/>
              <a:gd name="connsiteY67" fmla="*/ 1168768 h 1557181"/>
              <a:gd name="connsiteX68" fmla="*/ 1302750 w 1393245"/>
              <a:gd name="connsiteY68" fmla="*/ 1148552 h 1557181"/>
              <a:gd name="connsiteX69" fmla="*/ 1302750 w 1393245"/>
              <a:gd name="connsiteY69" fmla="*/ 1104562 h 1557181"/>
              <a:gd name="connsiteX70" fmla="*/ 1230020 w 1393245"/>
              <a:gd name="connsiteY70" fmla="*/ 1076356 h 1557181"/>
              <a:gd name="connsiteX71" fmla="*/ 1230020 w 1393245"/>
              <a:gd name="connsiteY71" fmla="*/ 1064741 h 1557181"/>
              <a:gd name="connsiteX72" fmla="*/ 1288807 w 1393245"/>
              <a:gd name="connsiteY72" fmla="*/ 1064741 h 1557181"/>
              <a:gd name="connsiteX73" fmla="*/ 1302750 w 1393245"/>
              <a:gd name="connsiteY73" fmla="*/ 1046260 h 1557181"/>
              <a:gd name="connsiteX74" fmla="*/ 1335347 w 1393245"/>
              <a:gd name="connsiteY74" fmla="*/ 1024676 h 1557181"/>
              <a:gd name="connsiteX75" fmla="*/ 1355825 w 1393245"/>
              <a:gd name="connsiteY75" fmla="*/ 1001146 h 1557181"/>
              <a:gd name="connsiteX76" fmla="*/ 1368505 w 1393245"/>
              <a:gd name="connsiteY76" fmla="*/ 971564 h 1557181"/>
              <a:gd name="connsiteX77" fmla="*/ 1368505 w 1393245"/>
              <a:gd name="connsiteY77" fmla="*/ 935571 h 1557181"/>
              <a:gd name="connsiteX78" fmla="*/ 1393246 w 1393245"/>
              <a:gd name="connsiteY78" fmla="*/ 935571 h 1557181"/>
              <a:gd name="connsiteX79" fmla="*/ 1393246 w 1393245"/>
              <a:gd name="connsiteY79" fmla="*/ 906942 h 1557181"/>
              <a:gd name="connsiteX80" fmla="*/ 1313035 w 1393245"/>
              <a:gd name="connsiteY80" fmla="*/ 906942 h 1557181"/>
              <a:gd name="connsiteX81" fmla="*/ 1313035 w 1393245"/>
              <a:gd name="connsiteY81" fmla="*/ 882450 h 1557181"/>
              <a:gd name="connsiteX82" fmla="*/ 1230020 w 1393245"/>
              <a:gd name="connsiteY82" fmla="*/ 869467 h 1557181"/>
              <a:gd name="connsiteX83" fmla="*/ 1230020 w 1393245"/>
              <a:gd name="connsiteY83" fmla="*/ 843616 h 1557181"/>
              <a:gd name="connsiteX84" fmla="*/ 1203617 w 1393245"/>
              <a:gd name="connsiteY84" fmla="*/ 843616 h 1557181"/>
              <a:gd name="connsiteX85" fmla="*/ 1203617 w 1393245"/>
              <a:gd name="connsiteY85" fmla="*/ 764520 h 1557181"/>
              <a:gd name="connsiteX86" fmla="*/ 1214415 w 1393245"/>
              <a:gd name="connsiteY86" fmla="*/ 738864 h 1557181"/>
              <a:gd name="connsiteX87" fmla="*/ 1203617 w 1393245"/>
              <a:gd name="connsiteY87" fmla="*/ 727608 h 1557181"/>
              <a:gd name="connsiteX88" fmla="*/ 1184369 w 1393245"/>
              <a:gd name="connsiteY88" fmla="*/ 747823 h 1557181"/>
              <a:gd name="connsiteX89" fmla="*/ 1132370 w 1393245"/>
              <a:gd name="connsiteY89" fmla="*/ 764520 h 1557181"/>
              <a:gd name="connsiteX90" fmla="*/ 1121311 w 1393245"/>
              <a:gd name="connsiteY90" fmla="*/ 785331 h 1557181"/>
              <a:gd name="connsiteX91" fmla="*/ 1063527 w 1393245"/>
              <a:gd name="connsiteY91" fmla="*/ 785331 h 1557181"/>
              <a:gd name="connsiteX92" fmla="*/ 1034247 w 1393245"/>
              <a:gd name="connsiteY92" fmla="*/ 761360 h 1557181"/>
              <a:gd name="connsiteX93" fmla="*/ 988058 w 1393245"/>
              <a:gd name="connsiteY93" fmla="*/ 727608 h 1557181"/>
              <a:gd name="connsiteX94" fmla="*/ 957972 w 1393245"/>
              <a:gd name="connsiteY94" fmla="*/ 727608 h 1557181"/>
              <a:gd name="connsiteX95" fmla="*/ 939587 w 1393245"/>
              <a:gd name="connsiteY95" fmla="*/ 696111 h 1557181"/>
              <a:gd name="connsiteX96" fmla="*/ 902998 w 1393245"/>
              <a:gd name="connsiteY96" fmla="*/ 684195 h 1557181"/>
              <a:gd name="connsiteX97" fmla="*/ 852930 w 1393245"/>
              <a:gd name="connsiteY97" fmla="*/ 656576 h 1557181"/>
              <a:gd name="connsiteX98" fmla="*/ 852930 w 1393245"/>
              <a:gd name="connsiteY98" fmla="*/ 628509 h 1557181"/>
              <a:gd name="connsiteX99" fmla="*/ 868968 w 1393245"/>
              <a:gd name="connsiteY99" fmla="*/ 628509 h 1557181"/>
              <a:gd name="connsiteX100" fmla="*/ 886105 w 1393245"/>
              <a:gd name="connsiteY100" fmla="*/ 605980 h 1557181"/>
              <a:gd name="connsiteX101" fmla="*/ 868968 w 1393245"/>
              <a:gd name="connsiteY101" fmla="*/ 585805 h 1557181"/>
              <a:gd name="connsiteX102" fmla="*/ 841326 w 1393245"/>
              <a:gd name="connsiteY102" fmla="*/ 585805 h 1557181"/>
              <a:gd name="connsiteX103" fmla="*/ 822640 w 1393245"/>
              <a:gd name="connsiteY103" fmla="*/ 557950 h 1557181"/>
              <a:gd name="connsiteX104" fmla="*/ 795056 w 1393245"/>
              <a:gd name="connsiteY104" fmla="*/ 535641 h 1557181"/>
              <a:gd name="connsiteX105" fmla="*/ 765898 w 1393245"/>
              <a:gd name="connsiteY105" fmla="*/ 497922 h 1557181"/>
              <a:gd name="connsiteX106" fmla="*/ 777886 w 1393245"/>
              <a:gd name="connsiteY106" fmla="*/ 453035 h 1557181"/>
              <a:gd name="connsiteX107" fmla="*/ 795056 w 1393245"/>
              <a:gd name="connsiteY107" fmla="*/ 482210 h 1557181"/>
              <a:gd name="connsiteX108" fmla="*/ 822640 w 1393245"/>
              <a:gd name="connsiteY108" fmla="*/ 497922 h 1557181"/>
              <a:gd name="connsiteX109" fmla="*/ 830870 w 1393245"/>
              <a:gd name="connsiteY109" fmla="*/ 453035 h 1557181"/>
              <a:gd name="connsiteX110" fmla="*/ 852930 w 1393245"/>
              <a:gd name="connsiteY110" fmla="*/ 442764 h 1557181"/>
              <a:gd name="connsiteX111" fmla="*/ 868968 w 1393245"/>
              <a:gd name="connsiteY111" fmla="*/ 453035 h 1557181"/>
              <a:gd name="connsiteX112" fmla="*/ 886105 w 1393245"/>
              <a:gd name="connsiteY112" fmla="*/ 442764 h 1557181"/>
              <a:gd name="connsiteX113" fmla="*/ 915295 w 1393245"/>
              <a:gd name="connsiteY113" fmla="*/ 453035 h 1557181"/>
              <a:gd name="connsiteX114" fmla="*/ 948755 w 1393245"/>
              <a:gd name="connsiteY114" fmla="*/ 497922 h 1557181"/>
              <a:gd name="connsiteX115" fmla="*/ 1008757 w 1393245"/>
              <a:gd name="connsiteY115" fmla="*/ 497922 h 1557181"/>
              <a:gd name="connsiteX116" fmla="*/ 1008757 w 1393245"/>
              <a:gd name="connsiteY116" fmla="*/ 432323 h 1557181"/>
              <a:gd name="connsiteX117" fmla="*/ 1034247 w 1393245"/>
              <a:gd name="connsiteY117" fmla="*/ 396469 h 1557181"/>
              <a:gd name="connsiteX118" fmla="*/ 1008757 w 1393245"/>
              <a:gd name="connsiteY118" fmla="*/ 396469 h 1557181"/>
              <a:gd name="connsiteX119" fmla="*/ 1008757 w 1393245"/>
              <a:gd name="connsiteY119" fmla="*/ 368817 h 1557181"/>
              <a:gd name="connsiteX120" fmla="*/ 957972 w 1393245"/>
              <a:gd name="connsiteY120" fmla="*/ 368817 h 1557181"/>
              <a:gd name="connsiteX121" fmla="*/ 957972 w 1393245"/>
              <a:gd name="connsiteY121" fmla="*/ 337321 h 1557181"/>
              <a:gd name="connsiteX122" fmla="*/ 886105 w 1393245"/>
              <a:gd name="connsiteY122" fmla="*/ 309001 h 1557181"/>
              <a:gd name="connsiteX123" fmla="*/ 902998 w 1393245"/>
              <a:gd name="connsiteY123" fmla="*/ 265149 h 1557181"/>
              <a:gd name="connsiteX124" fmla="*/ 886105 w 1393245"/>
              <a:gd name="connsiteY124" fmla="*/ 247792 h 1557181"/>
              <a:gd name="connsiteX125" fmla="*/ 852930 w 1393245"/>
              <a:gd name="connsiteY125" fmla="*/ 265149 h 1557181"/>
              <a:gd name="connsiteX126" fmla="*/ 852930 w 1393245"/>
              <a:gd name="connsiteY126" fmla="*/ 247792 h 1557181"/>
              <a:gd name="connsiteX127" fmla="*/ 813611 w 1393245"/>
              <a:gd name="connsiteY127" fmla="*/ 261573 h 1557181"/>
              <a:gd name="connsiteX128" fmla="*/ 813611 w 1393245"/>
              <a:gd name="connsiteY128" fmla="*/ 230004 h 1557181"/>
              <a:gd name="connsiteX129" fmla="*/ 765898 w 1393245"/>
              <a:gd name="connsiteY129" fmla="*/ 230004 h 1557181"/>
              <a:gd name="connsiteX130" fmla="*/ 721681 w 1393245"/>
              <a:gd name="connsiteY130" fmla="*/ 198532 h 1557181"/>
              <a:gd name="connsiteX131" fmla="*/ 745640 w 1393245"/>
              <a:gd name="connsiteY131" fmla="*/ 157905 h 1557181"/>
              <a:gd name="connsiteX132" fmla="*/ 683421 w 1393245"/>
              <a:gd name="connsiteY132" fmla="*/ 126816 h 1557181"/>
              <a:gd name="connsiteX133" fmla="*/ 630542 w 1393245"/>
              <a:gd name="connsiteY133" fmla="*/ 126816 h 1557181"/>
              <a:gd name="connsiteX134" fmla="*/ 586399 w 1393245"/>
              <a:gd name="connsiteY134" fmla="*/ 49806 h 1557181"/>
              <a:gd name="connsiteX135" fmla="*/ 535052 w 1393245"/>
              <a:gd name="connsiteY135" fmla="*/ 0 h 1557181"/>
              <a:gd name="connsiteX136" fmla="*/ 526373 w 1393245"/>
              <a:gd name="connsiteY136" fmla="*/ 34445 h 1557181"/>
              <a:gd name="connsiteX137" fmla="*/ 502406 w 1393245"/>
              <a:gd name="connsiteY137" fmla="*/ 49806 h 1557181"/>
              <a:gd name="connsiteX138" fmla="*/ 526373 w 1393245"/>
              <a:gd name="connsiteY138" fmla="*/ 81620 h 1557181"/>
              <a:gd name="connsiteX139" fmla="*/ 550413 w 1393245"/>
              <a:gd name="connsiteY139" fmla="*/ 109402 h 1557181"/>
              <a:gd name="connsiteX140" fmla="*/ 550413 w 1393245"/>
              <a:gd name="connsiteY140" fmla="*/ 157905 h 1557181"/>
              <a:gd name="connsiteX141" fmla="*/ 535052 w 1393245"/>
              <a:gd name="connsiteY141" fmla="*/ 209918 h 1557181"/>
              <a:gd name="connsiteX142" fmla="*/ 502406 w 1393245"/>
              <a:gd name="connsiteY142" fmla="*/ 198532 h 1557181"/>
              <a:gd name="connsiteX143" fmla="*/ 489401 w 1393245"/>
              <a:gd name="connsiteY143" fmla="*/ 157905 h 1557181"/>
              <a:gd name="connsiteX144" fmla="*/ 463535 w 1393245"/>
              <a:gd name="connsiteY144" fmla="*/ 157905 h 1557181"/>
              <a:gd name="connsiteX145" fmla="*/ 449144 w 1393245"/>
              <a:gd name="connsiteY145" fmla="*/ 109402 h 1557181"/>
              <a:gd name="connsiteX146" fmla="*/ 463535 w 1393245"/>
              <a:gd name="connsiteY146" fmla="*/ 81620 h 1557181"/>
              <a:gd name="connsiteX147" fmla="*/ 424167 w 1393245"/>
              <a:gd name="connsiteY147" fmla="*/ 49806 h 1557181"/>
              <a:gd name="connsiteX148" fmla="*/ 449144 w 1393245"/>
              <a:gd name="connsiteY148" fmla="*/ 19173 h 1557181"/>
              <a:gd name="connsiteX149" fmla="*/ 424167 w 1393245"/>
              <a:gd name="connsiteY149" fmla="*/ 0 h 1557181"/>
              <a:gd name="connsiteX150" fmla="*/ 424167 w 1393245"/>
              <a:gd name="connsiteY150" fmla="*/ 19173 h 1557181"/>
              <a:gd name="connsiteX151" fmla="*/ 316999 w 1393245"/>
              <a:gd name="connsiteY151" fmla="*/ 19173 h 1557181"/>
              <a:gd name="connsiteX152" fmla="*/ 316999 w 1393245"/>
              <a:gd name="connsiteY152" fmla="*/ 49806 h 1557181"/>
              <a:gd name="connsiteX153" fmla="*/ 282072 w 1393245"/>
              <a:gd name="connsiteY153" fmla="*/ 49806 h 1557181"/>
              <a:gd name="connsiteX154" fmla="*/ 222078 w 1393245"/>
              <a:gd name="connsiteY154" fmla="*/ 157905 h 1557181"/>
              <a:gd name="connsiteX155" fmla="*/ 138493 w 1393245"/>
              <a:gd name="connsiteY155" fmla="*/ 182291 h 1557181"/>
              <a:gd name="connsiteX156" fmla="*/ 0 w 1393245"/>
              <a:gd name="connsiteY156" fmla="*/ 265149 h 1557181"/>
              <a:gd name="connsiteX157" fmla="*/ 25718 w 1393245"/>
              <a:gd name="connsiteY157" fmla="*/ 400387 h 1557181"/>
              <a:gd name="connsiteX158" fmla="*/ 25718 w 1393245"/>
              <a:gd name="connsiteY158" fmla="*/ 409973 h 1557181"/>
              <a:gd name="connsiteX159" fmla="*/ 66032 w 1393245"/>
              <a:gd name="connsiteY159" fmla="*/ 435532 h 1557181"/>
              <a:gd name="connsiteX160" fmla="*/ 55829 w 1393245"/>
              <a:gd name="connsiteY160" fmla="*/ 460056 h 1557181"/>
              <a:gd name="connsiteX161" fmla="*/ 66032 w 1393245"/>
              <a:gd name="connsiteY161" fmla="*/ 482251 h 1557181"/>
              <a:gd name="connsiteX162" fmla="*/ 66032 w 1393245"/>
              <a:gd name="connsiteY162" fmla="*/ 520866 h 1557181"/>
              <a:gd name="connsiteX163" fmla="*/ 80871 w 1393245"/>
              <a:gd name="connsiteY163" fmla="*/ 529060 h 1557181"/>
              <a:gd name="connsiteX164" fmla="*/ 80871 w 1393245"/>
              <a:gd name="connsiteY164" fmla="*/ 584844 h 1557181"/>
              <a:gd name="connsiteX165" fmla="*/ 128788 w 1393245"/>
              <a:gd name="connsiteY165" fmla="*/ 601093 h 1557181"/>
              <a:gd name="connsiteX166" fmla="*/ 138493 w 1393245"/>
              <a:gd name="connsiteY166" fmla="*/ 584844 h 1557181"/>
              <a:gd name="connsiteX167" fmla="*/ 159534 w 1393245"/>
              <a:gd name="connsiteY167" fmla="*/ 601093 h 1557181"/>
              <a:gd name="connsiteX168" fmla="*/ 152518 w 1393245"/>
              <a:gd name="connsiteY168" fmla="*/ 624037 h 1557181"/>
              <a:gd name="connsiteX169" fmla="*/ 197289 w 1393245"/>
              <a:gd name="connsiteY169" fmla="*/ 633233 h 1557181"/>
              <a:gd name="connsiteX170" fmla="*/ 221606 w 1393245"/>
              <a:gd name="connsiteY170" fmla="*/ 645662 h 1557181"/>
              <a:gd name="connsiteX171" fmla="*/ 237928 w 1393245"/>
              <a:gd name="connsiteY171" fmla="*/ 682379 h 1557181"/>
              <a:gd name="connsiteX172" fmla="*/ 259205 w 1393245"/>
              <a:gd name="connsiteY172" fmla="*/ 672654 h 1557181"/>
              <a:gd name="connsiteX173" fmla="*/ 291574 w 1393245"/>
              <a:gd name="connsiteY173" fmla="*/ 698987 h 1557181"/>
              <a:gd name="connsiteX174" fmla="*/ 303593 w 1393245"/>
              <a:gd name="connsiteY174" fmla="*/ 747335 h 1557181"/>
              <a:gd name="connsiteX175" fmla="*/ 321978 w 1393245"/>
              <a:gd name="connsiteY175" fmla="*/ 771378 h 1557181"/>
              <a:gd name="connsiteX176" fmla="*/ 303593 w 1393245"/>
              <a:gd name="connsiteY176" fmla="*/ 789338 h 1557181"/>
              <a:gd name="connsiteX177" fmla="*/ 312745 w 1393245"/>
              <a:gd name="connsiteY177" fmla="*/ 803803 h 1557181"/>
              <a:gd name="connsiteX178" fmla="*/ 291574 w 1393245"/>
              <a:gd name="connsiteY178" fmla="*/ 818342 h 1557181"/>
              <a:gd name="connsiteX179" fmla="*/ 291574 w 1393245"/>
              <a:gd name="connsiteY179" fmla="*/ 836481 h 1557181"/>
              <a:gd name="connsiteX180" fmla="*/ 284688 w 1393245"/>
              <a:gd name="connsiteY180" fmla="*/ 858187 h 1557181"/>
              <a:gd name="connsiteX181" fmla="*/ 321978 w 1393245"/>
              <a:gd name="connsiteY181" fmla="*/ 891760 h 1557181"/>
              <a:gd name="connsiteX182" fmla="*/ 303593 w 1393245"/>
              <a:gd name="connsiteY182" fmla="*/ 911536 h 1557181"/>
              <a:gd name="connsiteX183" fmla="*/ 291574 w 1393245"/>
              <a:gd name="connsiteY183" fmla="*/ 931898 h 1557181"/>
              <a:gd name="connsiteX184" fmla="*/ 312745 w 1393245"/>
              <a:gd name="connsiteY184" fmla="*/ 961545 h 1557181"/>
              <a:gd name="connsiteX185" fmla="*/ 259205 w 1393245"/>
              <a:gd name="connsiteY185" fmla="*/ 961545 h 1557181"/>
              <a:gd name="connsiteX186" fmla="*/ 291574 w 1393245"/>
              <a:gd name="connsiteY186" fmla="*/ 1000437 h 1557181"/>
              <a:gd name="connsiteX187" fmla="*/ 321978 w 1393245"/>
              <a:gd name="connsiteY187" fmla="*/ 1013265 h 1557181"/>
              <a:gd name="connsiteX188" fmla="*/ 303593 w 1393245"/>
              <a:gd name="connsiteY188" fmla="*/ 1025792 h 1557181"/>
              <a:gd name="connsiteX189" fmla="*/ 259205 w 1393245"/>
              <a:gd name="connsiteY189" fmla="*/ 1025792 h 1557181"/>
              <a:gd name="connsiteX190" fmla="*/ 237928 w 1393245"/>
              <a:gd name="connsiteY190" fmla="*/ 1013265 h 1557181"/>
              <a:gd name="connsiteX191" fmla="*/ 237928 w 1393245"/>
              <a:gd name="connsiteY191" fmla="*/ 991901 h 1557181"/>
              <a:gd name="connsiteX192" fmla="*/ 212528 w 1393245"/>
              <a:gd name="connsiteY192" fmla="*/ 1000437 h 1557181"/>
              <a:gd name="connsiteX193" fmla="*/ 184960 w 1393245"/>
              <a:gd name="connsiteY193" fmla="*/ 1000437 h 1557181"/>
              <a:gd name="connsiteX194" fmla="*/ 172866 w 1393245"/>
              <a:gd name="connsiteY194" fmla="*/ 1025792 h 1557181"/>
              <a:gd name="connsiteX195" fmla="*/ 128788 w 1393245"/>
              <a:gd name="connsiteY195" fmla="*/ 1064733 h 1557181"/>
              <a:gd name="connsiteX196" fmla="*/ 115301 w 1393245"/>
              <a:gd name="connsiteY196" fmla="*/ 1051392 h 1557181"/>
              <a:gd name="connsiteX197" fmla="*/ 92965 w 1393245"/>
              <a:gd name="connsiteY197" fmla="*/ 1051392 h 1557181"/>
              <a:gd name="connsiteX198" fmla="*/ 80871 w 1393245"/>
              <a:gd name="connsiteY198" fmla="*/ 1089705 h 1557181"/>
              <a:gd name="connsiteX199" fmla="*/ 92965 w 1393245"/>
              <a:gd name="connsiteY199" fmla="*/ 1089705 h 1557181"/>
              <a:gd name="connsiteX200" fmla="*/ 92965 w 1393245"/>
              <a:gd name="connsiteY200" fmla="*/ 1107657 h 1557181"/>
              <a:gd name="connsiteX201" fmla="*/ 80871 w 1393245"/>
              <a:gd name="connsiteY201" fmla="*/ 1116136 h 1557181"/>
              <a:gd name="connsiteX202" fmla="*/ 80871 w 1393245"/>
              <a:gd name="connsiteY202" fmla="*/ 1156762 h 1557181"/>
              <a:gd name="connsiteX203" fmla="*/ 106867 w 1393245"/>
              <a:gd name="connsiteY203" fmla="*/ 1163734 h 1557181"/>
              <a:gd name="connsiteX204" fmla="*/ 106867 w 1393245"/>
              <a:gd name="connsiteY204" fmla="*/ 1182533 h 1557181"/>
              <a:gd name="connsiteX205" fmla="*/ 128788 w 1393245"/>
              <a:gd name="connsiteY205" fmla="*/ 1182533 h 1557181"/>
              <a:gd name="connsiteX206" fmla="*/ 152518 w 1393245"/>
              <a:gd name="connsiteY206" fmla="*/ 1163734 h 1557181"/>
              <a:gd name="connsiteX207" fmla="*/ 221606 w 1393245"/>
              <a:gd name="connsiteY207" fmla="*/ 1156762 h 1557181"/>
              <a:gd name="connsiteX208" fmla="*/ 221606 w 1393245"/>
              <a:gd name="connsiteY208" fmla="*/ 1163734 h 1557181"/>
              <a:gd name="connsiteX209" fmla="*/ 237928 w 1393245"/>
              <a:gd name="connsiteY209" fmla="*/ 1182533 h 1557181"/>
              <a:gd name="connsiteX210" fmla="*/ 237928 w 1393245"/>
              <a:gd name="connsiteY210" fmla="*/ 1210242 h 1557181"/>
              <a:gd name="connsiteX211" fmla="*/ 259205 w 1393245"/>
              <a:gd name="connsiteY211" fmla="*/ 1210242 h 1557181"/>
              <a:gd name="connsiteX212" fmla="*/ 275186 w 1393245"/>
              <a:gd name="connsiteY212" fmla="*/ 1242479 h 1557181"/>
              <a:gd name="connsiteX213" fmla="*/ 284688 w 1393245"/>
              <a:gd name="connsiteY213" fmla="*/ 1242479 h 1557181"/>
              <a:gd name="connsiteX214" fmla="*/ 284688 w 1393245"/>
              <a:gd name="connsiteY214" fmla="*/ 1257287 h 1557181"/>
              <a:gd name="connsiteX215" fmla="*/ 259205 w 1393245"/>
              <a:gd name="connsiteY215" fmla="*/ 1268461 h 1557181"/>
              <a:gd name="connsiteX216" fmla="*/ 275186 w 1393245"/>
              <a:gd name="connsiteY216" fmla="*/ 1281664 h 1557181"/>
              <a:gd name="connsiteX217" fmla="*/ 312745 w 1393245"/>
              <a:gd name="connsiteY217" fmla="*/ 1281664 h 1557181"/>
              <a:gd name="connsiteX218" fmla="*/ 312745 w 1393245"/>
              <a:gd name="connsiteY218" fmla="*/ 1305512 h 15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393245" h="1557181">
                <a:moveTo>
                  <a:pt x="316999" y="1305920"/>
                </a:moveTo>
                <a:lnTo>
                  <a:pt x="306739" y="1312802"/>
                </a:lnTo>
                <a:lnTo>
                  <a:pt x="316999" y="1334280"/>
                </a:lnTo>
                <a:lnTo>
                  <a:pt x="343198" y="1322894"/>
                </a:lnTo>
                <a:lnTo>
                  <a:pt x="360988" y="1312802"/>
                </a:lnTo>
                <a:lnTo>
                  <a:pt x="360988" y="1334280"/>
                </a:lnTo>
                <a:lnTo>
                  <a:pt x="383911" y="1341708"/>
                </a:lnTo>
                <a:lnTo>
                  <a:pt x="373749" y="1416022"/>
                </a:lnTo>
                <a:lnTo>
                  <a:pt x="405775" y="1416022"/>
                </a:lnTo>
                <a:lnTo>
                  <a:pt x="431306" y="1459190"/>
                </a:lnTo>
                <a:lnTo>
                  <a:pt x="449144" y="1501975"/>
                </a:lnTo>
                <a:lnTo>
                  <a:pt x="478929" y="1501975"/>
                </a:lnTo>
                <a:lnTo>
                  <a:pt x="489401" y="1472377"/>
                </a:lnTo>
                <a:lnTo>
                  <a:pt x="526373" y="1491493"/>
                </a:lnTo>
                <a:lnTo>
                  <a:pt x="535052" y="1524162"/>
                </a:lnTo>
                <a:lnTo>
                  <a:pt x="560036" y="1532396"/>
                </a:lnTo>
                <a:lnTo>
                  <a:pt x="586399" y="1518534"/>
                </a:lnTo>
                <a:lnTo>
                  <a:pt x="586399" y="1501975"/>
                </a:lnTo>
                <a:lnTo>
                  <a:pt x="601882" y="1501975"/>
                </a:lnTo>
                <a:lnTo>
                  <a:pt x="601882" y="1524162"/>
                </a:lnTo>
                <a:lnTo>
                  <a:pt x="619818" y="1524162"/>
                </a:lnTo>
                <a:lnTo>
                  <a:pt x="637192" y="1549379"/>
                </a:lnTo>
                <a:lnTo>
                  <a:pt x="669837" y="1557182"/>
                </a:lnTo>
                <a:lnTo>
                  <a:pt x="683421" y="1549379"/>
                </a:lnTo>
                <a:lnTo>
                  <a:pt x="683421" y="1524162"/>
                </a:lnTo>
                <a:lnTo>
                  <a:pt x="693909" y="1501975"/>
                </a:lnTo>
                <a:lnTo>
                  <a:pt x="683421" y="1491493"/>
                </a:lnTo>
                <a:lnTo>
                  <a:pt x="683421" y="1459190"/>
                </a:lnTo>
                <a:lnTo>
                  <a:pt x="693909" y="1459190"/>
                </a:lnTo>
                <a:lnTo>
                  <a:pt x="701838" y="1444171"/>
                </a:lnTo>
                <a:lnTo>
                  <a:pt x="683421" y="1433045"/>
                </a:lnTo>
                <a:lnTo>
                  <a:pt x="709400" y="1416022"/>
                </a:lnTo>
                <a:lnTo>
                  <a:pt x="745640" y="1433045"/>
                </a:lnTo>
                <a:lnTo>
                  <a:pt x="787224" y="1416022"/>
                </a:lnTo>
                <a:lnTo>
                  <a:pt x="822640" y="1403504"/>
                </a:lnTo>
                <a:lnTo>
                  <a:pt x="841326" y="1416022"/>
                </a:lnTo>
                <a:lnTo>
                  <a:pt x="841326" y="1451273"/>
                </a:lnTo>
                <a:lnTo>
                  <a:pt x="886105" y="1433045"/>
                </a:lnTo>
                <a:lnTo>
                  <a:pt x="886105" y="1403504"/>
                </a:lnTo>
                <a:lnTo>
                  <a:pt x="915295" y="1371633"/>
                </a:lnTo>
                <a:lnTo>
                  <a:pt x="975745" y="1362861"/>
                </a:lnTo>
                <a:lnTo>
                  <a:pt x="1003965" y="1371633"/>
                </a:lnTo>
                <a:lnTo>
                  <a:pt x="1014477" y="1362861"/>
                </a:lnTo>
                <a:lnTo>
                  <a:pt x="1014477" y="1355913"/>
                </a:lnTo>
                <a:lnTo>
                  <a:pt x="1034247" y="1334280"/>
                </a:lnTo>
                <a:lnTo>
                  <a:pt x="1034247" y="1322894"/>
                </a:lnTo>
                <a:lnTo>
                  <a:pt x="1063527" y="1305920"/>
                </a:lnTo>
                <a:lnTo>
                  <a:pt x="1079743" y="1322894"/>
                </a:lnTo>
                <a:lnTo>
                  <a:pt x="1100328" y="1305920"/>
                </a:lnTo>
                <a:lnTo>
                  <a:pt x="1090329" y="1285061"/>
                </a:lnTo>
                <a:lnTo>
                  <a:pt x="1141660" y="1299453"/>
                </a:lnTo>
                <a:lnTo>
                  <a:pt x="1184369" y="1305920"/>
                </a:lnTo>
                <a:lnTo>
                  <a:pt x="1245650" y="1305920"/>
                </a:lnTo>
                <a:lnTo>
                  <a:pt x="1276030" y="1285061"/>
                </a:lnTo>
                <a:lnTo>
                  <a:pt x="1295644" y="1299453"/>
                </a:lnTo>
                <a:lnTo>
                  <a:pt x="1281188" y="1334280"/>
                </a:lnTo>
                <a:lnTo>
                  <a:pt x="1302750" y="1355913"/>
                </a:lnTo>
                <a:lnTo>
                  <a:pt x="1335347" y="1334280"/>
                </a:lnTo>
                <a:lnTo>
                  <a:pt x="1344433" y="1299453"/>
                </a:lnTo>
                <a:lnTo>
                  <a:pt x="1355825" y="1285061"/>
                </a:lnTo>
                <a:lnTo>
                  <a:pt x="1335347" y="1263941"/>
                </a:lnTo>
                <a:lnTo>
                  <a:pt x="1335347" y="1240125"/>
                </a:lnTo>
                <a:lnTo>
                  <a:pt x="1344433" y="1212424"/>
                </a:lnTo>
                <a:lnTo>
                  <a:pt x="1335347" y="1212424"/>
                </a:lnTo>
                <a:lnTo>
                  <a:pt x="1295644" y="1226751"/>
                </a:lnTo>
                <a:lnTo>
                  <a:pt x="1253058" y="1212424"/>
                </a:lnTo>
                <a:lnTo>
                  <a:pt x="1260188" y="1191631"/>
                </a:lnTo>
                <a:lnTo>
                  <a:pt x="1270440" y="1168768"/>
                </a:lnTo>
                <a:lnTo>
                  <a:pt x="1302750" y="1148552"/>
                </a:lnTo>
                <a:lnTo>
                  <a:pt x="1302750" y="1104562"/>
                </a:lnTo>
                <a:lnTo>
                  <a:pt x="1230020" y="1076356"/>
                </a:lnTo>
                <a:lnTo>
                  <a:pt x="1230020" y="1064741"/>
                </a:lnTo>
                <a:lnTo>
                  <a:pt x="1288807" y="1064741"/>
                </a:lnTo>
                <a:lnTo>
                  <a:pt x="1302750" y="1046260"/>
                </a:lnTo>
                <a:lnTo>
                  <a:pt x="1335347" y="1024676"/>
                </a:lnTo>
                <a:lnTo>
                  <a:pt x="1355825" y="1001146"/>
                </a:lnTo>
                <a:lnTo>
                  <a:pt x="1368505" y="971564"/>
                </a:lnTo>
                <a:lnTo>
                  <a:pt x="1368505" y="935571"/>
                </a:lnTo>
                <a:lnTo>
                  <a:pt x="1393246" y="935571"/>
                </a:lnTo>
                <a:lnTo>
                  <a:pt x="1393246" y="906942"/>
                </a:lnTo>
                <a:lnTo>
                  <a:pt x="1313035" y="906942"/>
                </a:lnTo>
                <a:lnTo>
                  <a:pt x="1313035" y="882450"/>
                </a:lnTo>
                <a:lnTo>
                  <a:pt x="1230020" y="869467"/>
                </a:lnTo>
                <a:lnTo>
                  <a:pt x="1230020" y="843616"/>
                </a:lnTo>
                <a:lnTo>
                  <a:pt x="1203617" y="843616"/>
                </a:lnTo>
                <a:lnTo>
                  <a:pt x="1203617" y="764520"/>
                </a:lnTo>
                <a:lnTo>
                  <a:pt x="1214415" y="738864"/>
                </a:lnTo>
                <a:lnTo>
                  <a:pt x="1203617" y="727608"/>
                </a:lnTo>
                <a:lnTo>
                  <a:pt x="1184369" y="747823"/>
                </a:lnTo>
                <a:lnTo>
                  <a:pt x="1132370" y="764520"/>
                </a:lnTo>
                <a:lnTo>
                  <a:pt x="1121311" y="785331"/>
                </a:lnTo>
                <a:lnTo>
                  <a:pt x="1063527" y="785331"/>
                </a:lnTo>
                <a:lnTo>
                  <a:pt x="1034247" y="761360"/>
                </a:lnTo>
                <a:lnTo>
                  <a:pt x="988058" y="727608"/>
                </a:lnTo>
                <a:lnTo>
                  <a:pt x="957972" y="727608"/>
                </a:lnTo>
                <a:lnTo>
                  <a:pt x="939587" y="696111"/>
                </a:lnTo>
                <a:lnTo>
                  <a:pt x="902998" y="684195"/>
                </a:lnTo>
                <a:lnTo>
                  <a:pt x="852930" y="656576"/>
                </a:lnTo>
                <a:lnTo>
                  <a:pt x="852930" y="628509"/>
                </a:lnTo>
                <a:lnTo>
                  <a:pt x="868968" y="628509"/>
                </a:lnTo>
                <a:lnTo>
                  <a:pt x="886105" y="605980"/>
                </a:lnTo>
                <a:lnTo>
                  <a:pt x="868968" y="585805"/>
                </a:lnTo>
                <a:lnTo>
                  <a:pt x="841326" y="585805"/>
                </a:lnTo>
                <a:lnTo>
                  <a:pt x="822640" y="557950"/>
                </a:lnTo>
                <a:lnTo>
                  <a:pt x="795056" y="535641"/>
                </a:lnTo>
                <a:lnTo>
                  <a:pt x="765898" y="497922"/>
                </a:lnTo>
                <a:lnTo>
                  <a:pt x="777886" y="453035"/>
                </a:lnTo>
                <a:lnTo>
                  <a:pt x="795056" y="482210"/>
                </a:lnTo>
                <a:lnTo>
                  <a:pt x="822640" y="497922"/>
                </a:lnTo>
                <a:lnTo>
                  <a:pt x="830870" y="453035"/>
                </a:lnTo>
                <a:lnTo>
                  <a:pt x="852930" y="442764"/>
                </a:lnTo>
                <a:lnTo>
                  <a:pt x="868968" y="453035"/>
                </a:lnTo>
                <a:lnTo>
                  <a:pt x="886105" y="442764"/>
                </a:lnTo>
                <a:lnTo>
                  <a:pt x="915295" y="453035"/>
                </a:lnTo>
                <a:lnTo>
                  <a:pt x="948755" y="497922"/>
                </a:lnTo>
                <a:lnTo>
                  <a:pt x="1008757" y="497922"/>
                </a:lnTo>
                <a:lnTo>
                  <a:pt x="1008757" y="432323"/>
                </a:lnTo>
                <a:lnTo>
                  <a:pt x="1034247" y="396469"/>
                </a:lnTo>
                <a:lnTo>
                  <a:pt x="1008757" y="396469"/>
                </a:lnTo>
                <a:lnTo>
                  <a:pt x="1008757" y="368817"/>
                </a:lnTo>
                <a:lnTo>
                  <a:pt x="957972" y="368817"/>
                </a:lnTo>
                <a:lnTo>
                  <a:pt x="957972" y="337321"/>
                </a:lnTo>
                <a:lnTo>
                  <a:pt x="886105" y="309001"/>
                </a:lnTo>
                <a:lnTo>
                  <a:pt x="902998" y="265149"/>
                </a:lnTo>
                <a:lnTo>
                  <a:pt x="886105" y="247792"/>
                </a:lnTo>
                <a:lnTo>
                  <a:pt x="852930" y="265149"/>
                </a:lnTo>
                <a:lnTo>
                  <a:pt x="852930" y="247792"/>
                </a:lnTo>
                <a:lnTo>
                  <a:pt x="813611" y="261573"/>
                </a:lnTo>
                <a:lnTo>
                  <a:pt x="813611" y="230004"/>
                </a:lnTo>
                <a:lnTo>
                  <a:pt x="765898" y="230004"/>
                </a:lnTo>
                <a:lnTo>
                  <a:pt x="721681" y="198532"/>
                </a:lnTo>
                <a:lnTo>
                  <a:pt x="745640" y="157905"/>
                </a:lnTo>
                <a:lnTo>
                  <a:pt x="683421" y="126816"/>
                </a:lnTo>
                <a:lnTo>
                  <a:pt x="630542" y="126816"/>
                </a:lnTo>
                <a:lnTo>
                  <a:pt x="586399" y="49806"/>
                </a:lnTo>
                <a:lnTo>
                  <a:pt x="535052" y="0"/>
                </a:lnTo>
                <a:lnTo>
                  <a:pt x="526373" y="34445"/>
                </a:lnTo>
                <a:lnTo>
                  <a:pt x="502406" y="49806"/>
                </a:lnTo>
                <a:lnTo>
                  <a:pt x="526373" y="81620"/>
                </a:lnTo>
                <a:lnTo>
                  <a:pt x="550413" y="109402"/>
                </a:lnTo>
                <a:lnTo>
                  <a:pt x="550413" y="157905"/>
                </a:lnTo>
                <a:lnTo>
                  <a:pt x="535052" y="209918"/>
                </a:lnTo>
                <a:lnTo>
                  <a:pt x="502406" y="198532"/>
                </a:lnTo>
                <a:lnTo>
                  <a:pt x="489401" y="157905"/>
                </a:lnTo>
                <a:lnTo>
                  <a:pt x="463535" y="157905"/>
                </a:lnTo>
                <a:lnTo>
                  <a:pt x="449144" y="109402"/>
                </a:lnTo>
                <a:lnTo>
                  <a:pt x="463535" y="81620"/>
                </a:lnTo>
                <a:lnTo>
                  <a:pt x="424167" y="49806"/>
                </a:lnTo>
                <a:lnTo>
                  <a:pt x="449144" y="19173"/>
                </a:lnTo>
                <a:lnTo>
                  <a:pt x="424167" y="0"/>
                </a:lnTo>
                <a:lnTo>
                  <a:pt x="424167" y="19173"/>
                </a:lnTo>
                <a:lnTo>
                  <a:pt x="316999" y="19173"/>
                </a:lnTo>
                <a:lnTo>
                  <a:pt x="316999" y="49806"/>
                </a:lnTo>
                <a:lnTo>
                  <a:pt x="282072" y="49806"/>
                </a:lnTo>
                <a:lnTo>
                  <a:pt x="222078" y="157905"/>
                </a:lnTo>
                <a:lnTo>
                  <a:pt x="138493" y="182291"/>
                </a:lnTo>
                <a:lnTo>
                  <a:pt x="0" y="265149"/>
                </a:lnTo>
                <a:lnTo>
                  <a:pt x="25718" y="400387"/>
                </a:lnTo>
                <a:lnTo>
                  <a:pt x="25718" y="409973"/>
                </a:lnTo>
                <a:lnTo>
                  <a:pt x="66032" y="435532"/>
                </a:lnTo>
                <a:lnTo>
                  <a:pt x="55829" y="460056"/>
                </a:lnTo>
                <a:lnTo>
                  <a:pt x="66032" y="482251"/>
                </a:lnTo>
                <a:lnTo>
                  <a:pt x="66032" y="520866"/>
                </a:lnTo>
                <a:lnTo>
                  <a:pt x="80871" y="529060"/>
                </a:lnTo>
                <a:lnTo>
                  <a:pt x="80871" y="584844"/>
                </a:lnTo>
                <a:lnTo>
                  <a:pt x="128788" y="601093"/>
                </a:lnTo>
                <a:lnTo>
                  <a:pt x="138493" y="584844"/>
                </a:lnTo>
                <a:lnTo>
                  <a:pt x="159534" y="601093"/>
                </a:lnTo>
                <a:lnTo>
                  <a:pt x="152518" y="624037"/>
                </a:lnTo>
                <a:lnTo>
                  <a:pt x="197289" y="633233"/>
                </a:lnTo>
                <a:lnTo>
                  <a:pt x="221606" y="645662"/>
                </a:lnTo>
                <a:lnTo>
                  <a:pt x="237928" y="682379"/>
                </a:lnTo>
                <a:lnTo>
                  <a:pt x="259205" y="672654"/>
                </a:lnTo>
                <a:lnTo>
                  <a:pt x="291574" y="698987"/>
                </a:lnTo>
                <a:lnTo>
                  <a:pt x="303593" y="747335"/>
                </a:lnTo>
                <a:lnTo>
                  <a:pt x="321978" y="771378"/>
                </a:lnTo>
                <a:lnTo>
                  <a:pt x="303593" y="789338"/>
                </a:lnTo>
                <a:lnTo>
                  <a:pt x="312745" y="803803"/>
                </a:lnTo>
                <a:lnTo>
                  <a:pt x="291574" y="818342"/>
                </a:lnTo>
                <a:lnTo>
                  <a:pt x="291574" y="836481"/>
                </a:lnTo>
                <a:lnTo>
                  <a:pt x="284688" y="858187"/>
                </a:lnTo>
                <a:lnTo>
                  <a:pt x="321978" y="891760"/>
                </a:lnTo>
                <a:lnTo>
                  <a:pt x="303593" y="911536"/>
                </a:lnTo>
                <a:lnTo>
                  <a:pt x="291574" y="931898"/>
                </a:lnTo>
                <a:lnTo>
                  <a:pt x="312745" y="961545"/>
                </a:lnTo>
                <a:lnTo>
                  <a:pt x="259205" y="961545"/>
                </a:lnTo>
                <a:lnTo>
                  <a:pt x="291574" y="1000437"/>
                </a:lnTo>
                <a:lnTo>
                  <a:pt x="321978" y="1013265"/>
                </a:lnTo>
                <a:lnTo>
                  <a:pt x="303593" y="1025792"/>
                </a:lnTo>
                <a:lnTo>
                  <a:pt x="259205" y="1025792"/>
                </a:lnTo>
                <a:lnTo>
                  <a:pt x="237928" y="1013265"/>
                </a:lnTo>
                <a:lnTo>
                  <a:pt x="237928" y="991901"/>
                </a:lnTo>
                <a:lnTo>
                  <a:pt x="212528" y="1000437"/>
                </a:lnTo>
                <a:lnTo>
                  <a:pt x="184960" y="1000437"/>
                </a:lnTo>
                <a:lnTo>
                  <a:pt x="172866" y="1025792"/>
                </a:lnTo>
                <a:lnTo>
                  <a:pt x="128788" y="1064733"/>
                </a:lnTo>
                <a:lnTo>
                  <a:pt x="115301" y="1051392"/>
                </a:lnTo>
                <a:lnTo>
                  <a:pt x="92965" y="1051392"/>
                </a:lnTo>
                <a:lnTo>
                  <a:pt x="80871" y="1089705"/>
                </a:lnTo>
                <a:lnTo>
                  <a:pt x="92965" y="1089705"/>
                </a:lnTo>
                <a:lnTo>
                  <a:pt x="92965" y="1107657"/>
                </a:lnTo>
                <a:lnTo>
                  <a:pt x="80871" y="1116136"/>
                </a:lnTo>
                <a:lnTo>
                  <a:pt x="80871" y="1156762"/>
                </a:lnTo>
                <a:lnTo>
                  <a:pt x="106867" y="1163734"/>
                </a:lnTo>
                <a:lnTo>
                  <a:pt x="106867" y="1182533"/>
                </a:lnTo>
                <a:lnTo>
                  <a:pt x="128788" y="1182533"/>
                </a:lnTo>
                <a:lnTo>
                  <a:pt x="152518" y="1163734"/>
                </a:lnTo>
                <a:lnTo>
                  <a:pt x="221606" y="1156762"/>
                </a:lnTo>
                <a:lnTo>
                  <a:pt x="221606" y="1163734"/>
                </a:lnTo>
                <a:lnTo>
                  <a:pt x="237928" y="1182533"/>
                </a:lnTo>
                <a:lnTo>
                  <a:pt x="237928" y="1210242"/>
                </a:lnTo>
                <a:lnTo>
                  <a:pt x="259205" y="1210242"/>
                </a:lnTo>
                <a:lnTo>
                  <a:pt x="275186" y="1242479"/>
                </a:lnTo>
                <a:lnTo>
                  <a:pt x="284688" y="1242479"/>
                </a:lnTo>
                <a:lnTo>
                  <a:pt x="284688" y="1257287"/>
                </a:lnTo>
                <a:lnTo>
                  <a:pt x="259205" y="1268461"/>
                </a:lnTo>
                <a:lnTo>
                  <a:pt x="275186" y="1281664"/>
                </a:lnTo>
                <a:lnTo>
                  <a:pt x="312745" y="1281664"/>
                </a:lnTo>
                <a:lnTo>
                  <a:pt x="312745" y="1305512"/>
                </a:lnTo>
              </a:path>
            </a:pathLst>
          </a:custGeom>
          <a:solidFill>
            <a:srgbClr val="3D87C7"/>
          </a:solidFill>
          <a:ln w="8141" cap="rnd">
            <a:solidFill>
              <a:schemeClr val="bg1"/>
            </a:solidFill>
            <a:prstDash val="solid"/>
            <a:round/>
          </a:ln>
        </p:spPr>
        <p:txBody>
          <a:bodyPr rtlCol="0" anchor="ctr"/>
          <a:lstStyle/>
          <a:p>
            <a:endParaRPr lang="en-LV"/>
          </a:p>
        </p:txBody>
      </p:sp>
      <p:sp>
        <p:nvSpPr>
          <p:cNvPr id="5" name="Valkas novads">
            <a:extLst>
              <a:ext uri="{FF2B5EF4-FFF2-40B4-BE49-F238E27FC236}">
                <a16:creationId xmlns:a16="http://schemas.microsoft.com/office/drawing/2014/main" id="{42C7B712-B9C7-40FC-65CF-A0838151D1B4}"/>
              </a:ext>
            </a:extLst>
          </p:cNvPr>
          <p:cNvSpPr/>
          <p:nvPr/>
        </p:nvSpPr>
        <p:spPr>
          <a:xfrm>
            <a:off x="7224384" y="1062867"/>
            <a:ext cx="1084705" cy="922458"/>
          </a:xfrm>
          <a:custGeom>
            <a:avLst/>
            <a:gdLst>
              <a:gd name="connsiteX0" fmla="*/ 589927 w 1084705"/>
              <a:gd name="connsiteY0" fmla="*/ 850645 h 922458"/>
              <a:gd name="connsiteX1" fmla="*/ 569448 w 1084705"/>
              <a:gd name="connsiteY1" fmla="*/ 862886 h 922458"/>
              <a:gd name="connsiteX2" fmla="*/ 529746 w 1084705"/>
              <a:gd name="connsiteY2" fmla="*/ 877213 h 922458"/>
              <a:gd name="connsiteX3" fmla="*/ 487159 w 1084705"/>
              <a:gd name="connsiteY3" fmla="*/ 862886 h 922458"/>
              <a:gd name="connsiteX4" fmla="*/ 494290 w 1084705"/>
              <a:gd name="connsiteY4" fmla="*/ 842092 h 922458"/>
              <a:gd name="connsiteX5" fmla="*/ 504541 w 1084705"/>
              <a:gd name="connsiteY5" fmla="*/ 819230 h 922458"/>
              <a:gd name="connsiteX6" fmla="*/ 536852 w 1084705"/>
              <a:gd name="connsiteY6" fmla="*/ 799014 h 922458"/>
              <a:gd name="connsiteX7" fmla="*/ 536852 w 1084705"/>
              <a:gd name="connsiteY7" fmla="*/ 755024 h 922458"/>
              <a:gd name="connsiteX8" fmla="*/ 464122 w 1084705"/>
              <a:gd name="connsiteY8" fmla="*/ 726818 h 922458"/>
              <a:gd name="connsiteX9" fmla="*/ 464122 w 1084705"/>
              <a:gd name="connsiteY9" fmla="*/ 715203 h 922458"/>
              <a:gd name="connsiteX10" fmla="*/ 522909 w 1084705"/>
              <a:gd name="connsiteY10" fmla="*/ 715203 h 922458"/>
              <a:gd name="connsiteX11" fmla="*/ 536852 w 1084705"/>
              <a:gd name="connsiteY11" fmla="*/ 696722 h 922458"/>
              <a:gd name="connsiteX12" fmla="*/ 569448 w 1084705"/>
              <a:gd name="connsiteY12" fmla="*/ 675138 h 922458"/>
              <a:gd name="connsiteX13" fmla="*/ 589927 w 1084705"/>
              <a:gd name="connsiteY13" fmla="*/ 651608 h 922458"/>
              <a:gd name="connsiteX14" fmla="*/ 602607 w 1084705"/>
              <a:gd name="connsiteY14" fmla="*/ 622026 h 922458"/>
              <a:gd name="connsiteX15" fmla="*/ 602607 w 1084705"/>
              <a:gd name="connsiteY15" fmla="*/ 586033 h 922458"/>
              <a:gd name="connsiteX16" fmla="*/ 627348 w 1084705"/>
              <a:gd name="connsiteY16" fmla="*/ 586033 h 922458"/>
              <a:gd name="connsiteX17" fmla="*/ 627348 w 1084705"/>
              <a:gd name="connsiteY17" fmla="*/ 557404 h 922458"/>
              <a:gd name="connsiteX18" fmla="*/ 547136 w 1084705"/>
              <a:gd name="connsiteY18" fmla="*/ 557404 h 922458"/>
              <a:gd name="connsiteX19" fmla="*/ 547136 w 1084705"/>
              <a:gd name="connsiteY19" fmla="*/ 532912 h 922458"/>
              <a:gd name="connsiteX20" fmla="*/ 464122 w 1084705"/>
              <a:gd name="connsiteY20" fmla="*/ 519929 h 922458"/>
              <a:gd name="connsiteX21" fmla="*/ 464122 w 1084705"/>
              <a:gd name="connsiteY21" fmla="*/ 494077 h 922458"/>
              <a:gd name="connsiteX22" fmla="*/ 437719 w 1084705"/>
              <a:gd name="connsiteY22" fmla="*/ 494077 h 922458"/>
              <a:gd name="connsiteX23" fmla="*/ 437719 w 1084705"/>
              <a:gd name="connsiteY23" fmla="*/ 414982 h 922458"/>
              <a:gd name="connsiteX24" fmla="*/ 448516 w 1084705"/>
              <a:gd name="connsiteY24" fmla="*/ 389326 h 922458"/>
              <a:gd name="connsiteX25" fmla="*/ 437719 w 1084705"/>
              <a:gd name="connsiteY25" fmla="*/ 378070 h 922458"/>
              <a:gd name="connsiteX26" fmla="*/ 418471 w 1084705"/>
              <a:gd name="connsiteY26" fmla="*/ 398285 h 922458"/>
              <a:gd name="connsiteX27" fmla="*/ 366472 w 1084705"/>
              <a:gd name="connsiteY27" fmla="*/ 414982 h 922458"/>
              <a:gd name="connsiteX28" fmla="*/ 355413 w 1084705"/>
              <a:gd name="connsiteY28" fmla="*/ 435793 h 922458"/>
              <a:gd name="connsiteX29" fmla="*/ 297628 w 1084705"/>
              <a:gd name="connsiteY29" fmla="*/ 435793 h 922458"/>
              <a:gd name="connsiteX30" fmla="*/ 268349 w 1084705"/>
              <a:gd name="connsiteY30" fmla="*/ 411822 h 922458"/>
              <a:gd name="connsiteX31" fmla="*/ 222160 w 1084705"/>
              <a:gd name="connsiteY31" fmla="*/ 378070 h 922458"/>
              <a:gd name="connsiteX32" fmla="*/ 192074 w 1084705"/>
              <a:gd name="connsiteY32" fmla="*/ 378070 h 922458"/>
              <a:gd name="connsiteX33" fmla="*/ 173689 w 1084705"/>
              <a:gd name="connsiteY33" fmla="*/ 346573 h 922458"/>
              <a:gd name="connsiteX34" fmla="*/ 137100 w 1084705"/>
              <a:gd name="connsiteY34" fmla="*/ 334657 h 922458"/>
              <a:gd name="connsiteX35" fmla="*/ 87032 w 1084705"/>
              <a:gd name="connsiteY35" fmla="*/ 307038 h 922458"/>
              <a:gd name="connsiteX36" fmla="*/ 87032 w 1084705"/>
              <a:gd name="connsiteY36" fmla="*/ 278971 h 922458"/>
              <a:gd name="connsiteX37" fmla="*/ 103069 w 1084705"/>
              <a:gd name="connsiteY37" fmla="*/ 278971 h 922458"/>
              <a:gd name="connsiteX38" fmla="*/ 120207 w 1084705"/>
              <a:gd name="connsiteY38" fmla="*/ 256442 h 922458"/>
              <a:gd name="connsiteX39" fmla="*/ 103069 w 1084705"/>
              <a:gd name="connsiteY39" fmla="*/ 236267 h 922458"/>
              <a:gd name="connsiteX40" fmla="*/ 75428 w 1084705"/>
              <a:gd name="connsiteY40" fmla="*/ 236267 h 922458"/>
              <a:gd name="connsiteX41" fmla="*/ 56742 w 1084705"/>
              <a:gd name="connsiteY41" fmla="*/ 208412 h 922458"/>
              <a:gd name="connsiteX42" fmla="*/ 29157 w 1084705"/>
              <a:gd name="connsiteY42" fmla="*/ 186103 h 922458"/>
              <a:gd name="connsiteX43" fmla="*/ 0 w 1084705"/>
              <a:gd name="connsiteY43" fmla="*/ 148384 h 922458"/>
              <a:gd name="connsiteX44" fmla="*/ 11987 w 1084705"/>
              <a:gd name="connsiteY44" fmla="*/ 103497 h 922458"/>
              <a:gd name="connsiteX45" fmla="*/ 29157 w 1084705"/>
              <a:gd name="connsiteY45" fmla="*/ 132672 h 922458"/>
              <a:gd name="connsiteX46" fmla="*/ 56742 w 1084705"/>
              <a:gd name="connsiteY46" fmla="*/ 148384 h 922458"/>
              <a:gd name="connsiteX47" fmla="*/ 64972 w 1084705"/>
              <a:gd name="connsiteY47" fmla="*/ 103497 h 922458"/>
              <a:gd name="connsiteX48" fmla="*/ 87032 w 1084705"/>
              <a:gd name="connsiteY48" fmla="*/ 93226 h 922458"/>
              <a:gd name="connsiteX49" fmla="*/ 103069 w 1084705"/>
              <a:gd name="connsiteY49" fmla="*/ 103497 h 922458"/>
              <a:gd name="connsiteX50" fmla="*/ 120207 w 1084705"/>
              <a:gd name="connsiteY50" fmla="*/ 93226 h 922458"/>
              <a:gd name="connsiteX51" fmla="*/ 149397 w 1084705"/>
              <a:gd name="connsiteY51" fmla="*/ 103497 h 922458"/>
              <a:gd name="connsiteX52" fmla="*/ 182857 w 1084705"/>
              <a:gd name="connsiteY52" fmla="*/ 148384 h 922458"/>
              <a:gd name="connsiteX53" fmla="*/ 242858 w 1084705"/>
              <a:gd name="connsiteY53" fmla="*/ 148384 h 922458"/>
              <a:gd name="connsiteX54" fmla="*/ 242858 w 1084705"/>
              <a:gd name="connsiteY54" fmla="*/ 82785 h 922458"/>
              <a:gd name="connsiteX55" fmla="*/ 268349 w 1084705"/>
              <a:gd name="connsiteY55" fmla="*/ 46931 h 922458"/>
              <a:gd name="connsiteX56" fmla="*/ 297628 w 1084705"/>
              <a:gd name="connsiteY56" fmla="*/ 0 h 922458"/>
              <a:gd name="connsiteX57" fmla="*/ 320926 w 1084705"/>
              <a:gd name="connsiteY57" fmla="*/ 8796 h 922458"/>
              <a:gd name="connsiteX58" fmla="*/ 359610 w 1084705"/>
              <a:gd name="connsiteY58" fmla="*/ 35495 h 922458"/>
              <a:gd name="connsiteX59" fmla="*/ 365461 w 1084705"/>
              <a:gd name="connsiteY59" fmla="*/ 59108 h 922458"/>
              <a:gd name="connsiteX60" fmla="*/ 405465 w 1084705"/>
              <a:gd name="connsiteY60" fmla="*/ 125578 h 922458"/>
              <a:gd name="connsiteX61" fmla="*/ 450904 w 1084705"/>
              <a:gd name="connsiteY61" fmla="*/ 142813 h 922458"/>
              <a:gd name="connsiteX62" fmla="*/ 473200 w 1084705"/>
              <a:gd name="connsiteY62" fmla="*/ 125578 h 922458"/>
              <a:gd name="connsiteX63" fmla="*/ 485798 w 1084705"/>
              <a:gd name="connsiteY63" fmla="*/ 157066 h 922458"/>
              <a:gd name="connsiteX64" fmla="*/ 537015 w 1084705"/>
              <a:gd name="connsiteY64" fmla="*/ 147985 h 922458"/>
              <a:gd name="connsiteX65" fmla="*/ 571363 w 1084705"/>
              <a:gd name="connsiteY65" fmla="*/ 166156 h 922458"/>
              <a:gd name="connsiteX66" fmla="*/ 616998 w 1084705"/>
              <a:gd name="connsiteY66" fmla="*/ 136435 h 922458"/>
              <a:gd name="connsiteX67" fmla="*/ 634559 w 1084705"/>
              <a:gd name="connsiteY67" fmla="*/ 136435 h 922458"/>
              <a:gd name="connsiteX68" fmla="*/ 644436 w 1084705"/>
              <a:gd name="connsiteY68" fmla="*/ 166156 h 922458"/>
              <a:gd name="connsiteX69" fmla="*/ 686673 w 1084705"/>
              <a:gd name="connsiteY69" fmla="*/ 157066 h 922458"/>
              <a:gd name="connsiteX70" fmla="*/ 686673 w 1084705"/>
              <a:gd name="connsiteY70" fmla="*/ 198605 h 922458"/>
              <a:gd name="connsiteX71" fmla="*/ 654150 w 1084705"/>
              <a:gd name="connsiteY71" fmla="*/ 317415 h 922458"/>
              <a:gd name="connsiteX72" fmla="*/ 694097 w 1084705"/>
              <a:gd name="connsiteY72" fmla="*/ 356869 h 922458"/>
              <a:gd name="connsiteX73" fmla="*/ 719766 w 1084705"/>
              <a:gd name="connsiteY73" fmla="*/ 337353 h 922458"/>
              <a:gd name="connsiteX74" fmla="*/ 788186 w 1084705"/>
              <a:gd name="connsiteY74" fmla="*/ 372523 h 922458"/>
              <a:gd name="connsiteX75" fmla="*/ 797394 w 1084705"/>
              <a:gd name="connsiteY75" fmla="*/ 401991 h 922458"/>
              <a:gd name="connsiteX76" fmla="*/ 835727 w 1084705"/>
              <a:gd name="connsiteY76" fmla="*/ 420415 h 922458"/>
              <a:gd name="connsiteX77" fmla="*/ 873539 w 1084705"/>
              <a:gd name="connsiteY77" fmla="*/ 448132 h 922458"/>
              <a:gd name="connsiteX78" fmla="*/ 848236 w 1084705"/>
              <a:gd name="connsiteY78" fmla="*/ 508811 h 922458"/>
              <a:gd name="connsiteX79" fmla="*/ 879333 w 1084705"/>
              <a:gd name="connsiteY79" fmla="*/ 532603 h 922458"/>
              <a:gd name="connsiteX80" fmla="*/ 887172 w 1084705"/>
              <a:gd name="connsiteY80" fmla="*/ 561444 h 922458"/>
              <a:gd name="connsiteX81" fmla="*/ 920730 w 1084705"/>
              <a:gd name="connsiteY81" fmla="*/ 580992 h 922458"/>
              <a:gd name="connsiteX82" fmla="*/ 928977 w 1084705"/>
              <a:gd name="connsiteY82" fmla="*/ 621073 h 922458"/>
              <a:gd name="connsiteX83" fmla="*/ 928977 w 1084705"/>
              <a:gd name="connsiteY83" fmla="*/ 658653 h 922458"/>
              <a:gd name="connsiteX84" fmla="*/ 967115 w 1084705"/>
              <a:gd name="connsiteY84" fmla="*/ 699304 h 922458"/>
              <a:gd name="connsiteX85" fmla="*/ 1000876 w 1084705"/>
              <a:gd name="connsiteY85" fmla="*/ 716140 h 922458"/>
              <a:gd name="connsiteX86" fmla="*/ 1024394 w 1084705"/>
              <a:gd name="connsiteY86" fmla="*/ 740990 h 922458"/>
              <a:gd name="connsiteX87" fmla="*/ 1069809 w 1084705"/>
              <a:gd name="connsiteY87" fmla="*/ 763054 h 922458"/>
              <a:gd name="connsiteX88" fmla="*/ 1035860 w 1084705"/>
              <a:gd name="connsiteY88" fmla="*/ 807159 h 922458"/>
              <a:gd name="connsiteX89" fmla="*/ 1053177 w 1084705"/>
              <a:gd name="connsiteY89" fmla="*/ 825892 h 922458"/>
              <a:gd name="connsiteX90" fmla="*/ 1030571 w 1084705"/>
              <a:gd name="connsiteY90" fmla="*/ 847745 h 922458"/>
              <a:gd name="connsiteX91" fmla="*/ 1053177 w 1084705"/>
              <a:gd name="connsiteY91" fmla="*/ 861811 h 922458"/>
              <a:gd name="connsiteX92" fmla="*/ 1063241 w 1084705"/>
              <a:gd name="connsiteY92" fmla="*/ 877213 h 922458"/>
              <a:gd name="connsiteX93" fmla="*/ 1084706 w 1084705"/>
              <a:gd name="connsiteY93" fmla="*/ 884120 h 922458"/>
              <a:gd name="connsiteX94" fmla="*/ 1084706 w 1084705"/>
              <a:gd name="connsiteY94" fmla="*/ 904499 h 922458"/>
              <a:gd name="connsiteX95" fmla="*/ 1015610 w 1084705"/>
              <a:gd name="connsiteY95" fmla="*/ 922458 h 922458"/>
              <a:gd name="connsiteX96" fmla="*/ 1004486 w 1084705"/>
              <a:gd name="connsiteY96" fmla="*/ 900222 h 922458"/>
              <a:gd name="connsiteX97" fmla="*/ 1024394 w 1084705"/>
              <a:gd name="connsiteY97" fmla="*/ 884120 h 922458"/>
              <a:gd name="connsiteX98" fmla="*/ 1015610 w 1084705"/>
              <a:gd name="connsiteY98" fmla="*/ 869484 h 922458"/>
              <a:gd name="connsiteX99" fmla="*/ 988791 w 1084705"/>
              <a:gd name="connsiteY99" fmla="*/ 884120 h 922458"/>
              <a:gd name="connsiteX100" fmla="*/ 978100 w 1084705"/>
              <a:gd name="connsiteY100" fmla="*/ 869484 h 922458"/>
              <a:gd name="connsiteX101" fmla="*/ 955820 w 1084705"/>
              <a:gd name="connsiteY101" fmla="*/ 894163 h 922458"/>
              <a:gd name="connsiteX102" fmla="*/ 928977 w 1084705"/>
              <a:gd name="connsiteY102" fmla="*/ 884120 h 922458"/>
              <a:gd name="connsiteX103" fmla="*/ 920730 w 1084705"/>
              <a:gd name="connsiteY103" fmla="*/ 894163 h 922458"/>
              <a:gd name="connsiteX104" fmla="*/ 913502 w 1084705"/>
              <a:gd name="connsiteY104" fmla="*/ 869484 h 922458"/>
              <a:gd name="connsiteX105" fmla="*/ 920730 w 1084705"/>
              <a:gd name="connsiteY105" fmla="*/ 854839 h 922458"/>
              <a:gd name="connsiteX106" fmla="*/ 941486 w 1084705"/>
              <a:gd name="connsiteY106" fmla="*/ 847745 h 922458"/>
              <a:gd name="connsiteX107" fmla="*/ 941486 w 1084705"/>
              <a:gd name="connsiteY107" fmla="*/ 825892 h 922458"/>
              <a:gd name="connsiteX108" fmla="*/ 887172 w 1084705"/>
              <a:gd name="connsiteY108" fmla="*/ 840545 h 922458"/>
              <a:gd name="connsiteX109" fmla="*/ 887172 w 1084705"/>
              <a:gd name="connsiteY109" fmla="*/ 825892 h 922458"/>
              <a:gd name="connsiteX110" fmla="*/ 848236 w 1084705"/>
              <a:gd name="connsiteY110" fmla="*/ 825892 h 922458"/>
              <a:gd name="connsiteX111" fmla="*/ 835727 w 1084705"/>
              <a:gd name="connsiteY111" fmla="*/ 840545 h 922458"/>
              <a:gd name="connsiteX112" fmla="*/ 812576 w 1084705"/>
              <a:gd name="connsiteY112" fmla="*/ 834901 h 922458"/>
              <a:gd name="connsiteX113" fmla="*/ 797394 w 1084705"/>
              <a:gd name="connsiteY113" fmla="*/ 816526 h 922458"/>
              <a:gd name="connsiteX114" fmla="*/ 788186 w 1084705"/>
              <a:gd name="connsiteY114" fmla="*/ 793573 h 922458"/>
              <a:gd name="connsiteX115" fmla="*/ 769654 w 1084705"/>
              <a:gd name="connsiteY115" fmla="*/ 793573 h 922458"/>
              <a:gd name="connsiteX116" fmla="*/ 765262 w 1084705"/>
              <a:gd name="connsiteY116" fmla="*/ 807159 h 922458"/>
              <a:gd name="connsiteX117" fmla="*/ 750317 w 1084705"/>
              <a:gd name="connsiteY117" fmla="*/ 825892 h 922458"/>
              <a:gd name="connsiteX118" fmla="*/ 719766 w 1084705"/>
              <a:gd name="connsiteY118" fmla="*/ 807159 h 922458"/>
              <a:gd name="connsiteX119" fmla="*/ 694097 w 1084705"/>
              <a:gd name="connsiteY119" fmla="*/ 816526 h 922458"/>
              <a:gd name="connsiteX120" fmla="*/ 671621 w 1084705"/>
              <a:gd name="connsiteY120" fmla="*/ 816526 h 922458"/>
              <a:gd name="connsiteX121" fmla="*/ 634559 w 1084705"/>
              <a:gd name="connsiteY121" fmla="*/ 825892 h 922458"/>
              <a:gd name="connsiteX122" fmla="*/ 612084 w 1084705"/>
              <a:gd name="connsiteY122" fmla="*/ 825892 h 922458"/>
              <a:gd name="connsiteX123" fmla="*/ 602656 w 1084705"/>
              <a:gd name="connsiteY123" fmla="*/ 840545 h 922458"/>
              <a:gd name="connsiteX124" fmla="*/ 591704 w 1084705"/>
              <a:gd name="connsiteY124" fmla="*/ 847745 h 92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084705" h="922458">
                <a:moveTo>
                  <a:pt x="589927" y="850645"/>
                </a:moveTo>
                <a:lnTo>
                  <a:pt x="569448" y="862886"/>
                </a:lnTo>
                <a:lnTo>
                  <a:pt x="529746" y="877213"/>
                </a:lnTo>
                <a:lnTo>
                  <a:pt x="487159" y="862886"/>
                </a:lnTo>
                <a:lnTo>
                  <a:pt x="494290" y="842092"/>
                </a:lnTo>
                <a:lnTo>
                  <a:pt x="504541" y="819230"/>
                </a:lnTo>
                <a:lnTo>
                  <a:pt x="536852" y="799014"/>
                </a:lnTo>
                <a:lnTo>
                  <a:pt x="536852" y="755024"/>
                </a:lnTo>
                <a:lnTo>
                  <a:pt x="464122" y="726818"/>
                </a:lnTo>
                <a:lnTo>
                  <a:pt x="464122" y="715203"/>
                </a:lnTo>
                <a:lnTo>
                  <a:pt x="522909" y="715203"/>
                </a:lnTo>
                <a:lnTo>
                  <a:pt x="536852" y="696722"/>
                </a:lnTo>
                <a:lnTo>
                  <a:pt x="569448" y="675138"/>
                </a:lnTo>
                <a:lnTo>
                  <a:pt x="589927" y="651608"/>
                </a:lnTo>
                <a:lnTo>
                  <a:pt x="602607" y="622026"/>
                </a:lnTo>
                <a:lnTo>
                  <a:pt x="602607" y="586033"/>
                </a:lnTo>
                <a:lnTo>
                  <a:pt x="627348" y="586033"/>
                </a:lnTo>
                <a:lnTo>
                  <a:pt x="627348" y="557404"/>
                </a:lnTo>
                <a:lnTo>
                  <a:pt x="547136" y="557404"/>
                </a:lnTo>
                <a:lnTo>
                  <a:pt x="547136" y="532912"/>
                </a:lnTo>
                <a:lnTo>
                  <a:pt x="464122" y="519929"/>
                </a:lnTo>
                <a:lnTo>
                  <a:pt x="464122" y="494077"/>
                </a:lnTo>
                <a:lnTo>
                  <a:pt x="437719" y="494077"/>
                </a:lnTo>
                <a:lnTo>
                  <a:pt x="437719" y="414982"/>
                </a:lnTo>
                <a:lnTo>
                  <a:pt x="448516" y="389326"/>
                </a:lnTo>
                <a:lnTo>
                  <a:pt x="437719" y="378070"/>
                </a:lnTo>
                <a:lnTo>
                  <a:pt x="418471" y="398285"/>
                </a:lnTo>
                <a:lnTo>
                  <a:pt x="366472" y="414982"/>
                </a:lnTo>
                <a:lnTo>
                  <a:pt x="355413" y="435793"/>
                </a:lnTo>
                <a:lnTo>
                  <a:pt x="297628" y="435793"/>
                </a:lnTo>
                <a:lnTo>
                  <a:pt x="268349" y="411822"/>
                </a:lnTo>
                <a:lnTo>
                  <a:pt x="222160" y="378070"/>
                </a:lnTo>
                <a:lnTo>
                  <a:pt x="192074" y="378070"/>
                </a:lnTo>
                <a:lnTo>
                  <a:pt x="173689" y="346573"/>
                </a:lnTo>
                <a:lnTo>
                  <a:pt x="137100" y="334657"/>
                </a:lnTo>
                <a:lnTo>
                  <a:pt x="87032" y="307038"/>
                </a:lnTo>
                <a:lnTo>
                  <a:pt x="87032" y="278971"/>
                </a:lnTo>
                <a:lnTo>
                  <a:pt x="103069" y="278971"/>
                </a:lnTo>
                <a:lnTo>
                  <a:pt x="120207" y="256442"/>
                </a:lnTo>
                <a:lnTo>
                  <a:pt x="103069" y="236267"/>
                </a:lnTo>
                <a:lnTo>
                  <a:pt x="75428" y="236267"/>
                </a:lnTo>
                <a:lnTo>
                  <a:pt x="56742" y="208412"/>
                </a:lnTo>
                <a:lnTo>
                  <a:pt x="29157" y="186103"/>
                </a:lnTo>
                <a:lnTo>
                  <a:pt x="0" y="148384"/>
                </a:lnTo>
                <a:lnTo>
                  <a:pt x="11987" y="103497"/>
                </a:lnTo>
                <a:lnTo>
                  <a:pt x="29157" y="132672"/>
                </a:lnTo>
                <a:lnTo>
                  <a:pt x="56742" y="148384"/>
                </a:lnTo>
                <a:lnTo>
                  <a:pt x="64972" y="103497"/>
                </a:lnTo>
                <a:lnTo>
                  <a:pt x="87032" y="93226"/>
                </a:lnTo>
                <a:lnTo>
                  <a:pt x="103069" y="103497"/>
                </a:lnTo>
                <a:lnTo>
                  <a:pt x="120207" y="93226"/>
                </a:lnTo>
                <a:lnTo>
                  <a:pt x="149397" y="103497"/>
                </a:lnTo>
                <a:lnTo>
                  <a:pt x="182857" y="148384"/>
                </a:lnTo>
                <a:lnTo>
                  <a:pt x="242858" y="148384"/>
                </a:lnTo>
                <a:lnTo>
                  <a:pt x="242858" y="82785"/>
                </a:lnTo>
                <a:lnTo>
                  <a:pt x="268349" y="46931"/>
                </a:lnTo>
                <a:lnTo>
                  <a:pt x="297628" y="0"/>
                </a:lnTo>
                <a:lnTo>
                  <a:pt x="320926" y="8796"/>
                </a:lnTo>
                <a:lnTo>
                  <a:pt x="359610" y="35495"/>
                </a:lnTo>
                <a:lnTo>
                  <a:pt x="365461" y="59108"/>
                </a:lnTo>
                <a:lnTo>
                  <a:pt x="405465" y="125578"/>
                </a:lnTo>
                <a:lnTo>
                  <a:pt x="450904" y="142813"/>
                </a:lnTo>
                <a:lnTo>
                  <a:pt x="473200" y="125578"/>
                </a:lnTo>
                <a:lnTo>
                  <a:pt x="485798" y="157066"/>
                </a:lnTo>
                <a:lnTo>
                  <a:pt x="537015" y="147985"/>
                </a:lnTo>
                <a:lnTo>
                  <a:pt x="571363" y="166156"/>
                </a:lnTo>
                <a:lnTo>
                  <a:pt x="616998" y="136435"/>
                </a:lnTo>
                <a:lnTo>
                  <a:pt x="634559" y="136435"/>
                </a:lnTo>
                <a:lnTo>
                  <a:pt x="644436" y="166156"/>
                </a:lnTo>
                <a:lnTo>
                  <a:pt x="686673" y="157066"/>
                </a:lnTo>
                <a:lnTo>
                  <a:pt x="686673" y="198605"/>
                </a:lnTo>
                <a:lnTo>
                  <a:pt x="654150" y="317415"/>
                </a:lnTo>
                <a:lnTo>
                  <a:pt x="694097" y="356869"/>
                </a:lnTo>
                <a:lnTo>
                  <a:pt x="719766" y="337353"/>
                </a:lnTo>
                <a:lnTo>
                  <a:pt x="788186" y="372523"/>
                </a:lnTo>
                <a:lnTo>
                  <a:pt x="797394" y="401991"/>
                </a:lnTo>
                <a:lnTo>
                  <a:pt x="835727" y="420415"/>
                </a:lnTo>
                <a:lnTo>
                  <a:pt x="873539" y="448132"/>
                </a:lnTo>
                <a:lnTo>
                  <a:pt x="848236" y="508811"/>
                </a:lnTo>
                <a:lnTo>
                  <a:pt x="879333" y="532603"/>
                </a:lnTo>
                <a:lnTo>
                  <a:pt x="887172" y="561444"/>
                </a:lnTo>
                <a:lnTo>
                  <a:pt x="920730" y="580992"/>
                </a:lnTo>
                <a:lnTo>
                  <a:pt x="928977" y="621073"/>
                </a:lnTo>
                <a:lnTo>
                  <a:pt x="928977" y="658653"/>
                </a:lnTo>
                <a:lnTo>
                  <a:pt x="967115" y="699304"/>
                </a:lnTo>
                <a:lnTo>
                  <a:pt x="1000876" y="716140"/>
                </a:lnTo>
                <a:lnTo>
                  <a:pt x="1024394" y="740990"/>
                </a:lnTo>
                <a:lnTo>
                  <a:pt x="1069809" y="763054"/>
                </a:lnTo>
                <a:lnTo>
                  <a:pt x="1035860" y="807159"/>
                </a:lnTo>
                <a:lnTo>
                  <a:pt x="1053177" y="825892"/>
                </a:lnTo>
                <a:lnTo>
                  <a:pt x="1030571" y="847745"/>
                </a:lnTo>
                <a:lnTo>
                  <a:pt x="1053177" y="861811"/>
                </a:lnTo>
                <a:lnTo>
                  <a:pt x="1063241" y="877213"/>
                </a:lnTo>
                <a:lnTo>
                  <a:pt x="1084706" y="884120"/>
                </a:lnTo>
                <a:lnTo>
                  <a:pt x="1084706" y="904499"/>
                </a:lnTo>
                <a:lnTo>
                  <a:pt x="1015610" y="922458"/>
                </a:lnTo>
                <a:lnTo>
                  <a:pt x="1004486" y="900222"/>
                </a:lnTo>
                <a:lnTo>
                  <a:pt x="1024394" y="884120"/>
                </a:lnTo>
                <a:lnTo>
                  <a:pt x="1015610" y="869484"/>
                </a:lnTo>
                <a:lnTo>
                  <a:pt x="988791" y="884120"/>
                </a:lnTo>
                <a:lnTo>
                  <a:pt x="978100" y="869484"/>
                </a:lnTo>
                <a:lnTo>
                  <a:pt x="955820" y="894163"/>
                </a:lnTo>
                <a:lnTo>
                  <a:pt x="928977" y="884120"/>
                </a:lnTo>
                <a:lnTo>
                  <a:pt x="920730" y="894163"/>
                </a:lnTo>
                <a:lnTo>
                  <a:pt x="913502" y="869484"/>
                </a:lnTo>
                <a:lnTo>
                  <a:pt x="920730" y="854839"/>
                </a:lnTo>
                <a:lnTo>
                  <a:pt x="941486" y="847745"/>
                </a:lnTo>
                <a:lnTo>
                  <a:pt x="941486" y="825892"/>
                </a:lnTo>
                <a:lnTo>
                  <a:pt x="887172" y="840545"/>
                </a:lnTo>
                <a:lnTo>
                  <a:pt x="887172" y="825892"/>
                </a:lnTo>
                <a:lnTo>
                  <a:pt x="848236" y="825892"/>
                </a:lnTo>
                <a:lnTo>
                  <a:pt x="835727" y="840545"/>
                </a:lnTo>
                <a:lnTo>
                  <a:pt x="812576" y="834901"/>
                </a:lnTo>
                <a:lnTo>
                  <a:pt x="797394" y="816526"/>
                </a:lnTo>
                <a:lnTo>
                  <a:pt x="788186" y="793573"/>
                </a:lnTo>
                <a:lnTo>
                  <a:pt x="769654" y="793573"/>
                </a:lnTo>
                <a:lnTo>
                  <a:pt x="765262" y="807159"/>
                </a:lnTo>
                <a:lnTo>
                  <a:pt x="750317" y="825892"/>
                </a:lnTo>
                <a:lnTo>
                  <a:pt x="719766" y="807159"/>
                </a:lnTo>
                <a:lnTo>
                  <a:pt x="694097" y="816526"/>
                </a:lnTo>
                <a:lnTo>
                  <a:pt x="671621" y="816526"/>
                </a:lnTo>
                <a:lnTo>
                  <a:pt x="634559" y="825892"/>
                </a:lnTo>
                <a:lnTo>
                  <a:pt x="612084" y="825892"/>
                </a:lnTo>
                <a:lnTo>
                  <a:pt x="602656" y="840545"/>
                </a:lnTo>
                <a:lnTo>
                  <a:pt x="591704" y="847745"/>
                </a:lnTo>
              </a:path>
            </a:pathLst>
          </a:custGeom>
          <a:solidFill>
            <a:srgbClr val="3D87C7"/>
          </a:solidFill>
          <a:ln w="8141" cap="rnd">
            <a:solidFill>
              <a:schemeClr val="bg1"/>
            </a:solidFill>
            <a:prstDash val="solid"/>
            <a:round/>
          </a:ln>
        </p:spPr>
        <p:txBody>
          <a:bodyPr rtlCol="0" anchor="ctr"/>
          <a:lstStyle/>
          <a:p>
            <a:endParaRPr lang="en-LV"/>
          </a:p>
        </p:txBody>
      </p:sp>
      <p:sp>
        <p:nvSpPr>
          <p:cNvPr id="6" name="Tukuma novads">
            <a:extLst>
              <a:ext uri="{FF2B5EF4-FFF2-40B4-BE49-F238E27FC236}">
                <a16:creationId xmlns:a16="http://schemas.microsoft.com/office/drawing/2014/main" id="{21976EA4-2525-AC6F-DEE5-49137C1EEA4A}"/>
              </a:ext>
            </a:extLst>
          </p:cNvPr>
          <p:cNvSpPr/>
          <p:nvPr/>
        </p:nvSpPr>
        <p:spPr>
          <a:xfrm>
            <a:off x="3585707" y="2431102"/>
            <a:ext cx="1347073" cy="1391717"/>
          </a:xfrm>
          <a:custGeom>
            <a:avLst/>
            <a:gdLst>
              <a:gd name="connsiteX0" fmla="*/ 864653 w 1347073"/>
              <a:gd name="connsiteY0" fmla="*/ -3 h 1391717"/>
              <a:gd name="connsiteX1" fmla="*/ 830264 w 1347073"/>
              <a:gd name="connsiteY1" fmla="*/ 11343 h 1391717"/>
              <a:gd name="connsiteX2" fmla="*/ 806583 w 1347073"/>
              <a:gd name="connsiteY2" fmla="*/ 33628 h 1391717"/>
              <a:gd name="connsiteX3" fmla="*/ 830264 w 1347073"/>
              <a:gd name="connsiteY3" fmla="*/ 138819 h 1391717"/>
              <a:gd name="connsiteX4" fmla="*/ 797121 w 1347073"/>
              <a:gd name="connsiteY4" fmla="*/ 150018 h 1391717"/>
              <a:gd name="connsiteX5" fmla="*/ 797121 w 1347073"/>
              <a:gd name="connsiteY5" fmla="*/ 186475 h 1391717"/>
              <a:gd name="connsiteX6" fmla="*/ 754559 w 1347073"/>
              <a:gd name="connsiteY6" fmla="*/ 211219 h 1391717"/>
              <a:gd name="connsiteX7" fmla="*/ 754559 w 1347073"/>
              <a:gd name="connsiteY7" fmla="*/ 225139 h 1391717"/>
              <a:gd name="connsiteX8" fmla="*/ 738652 w 1347073"/>
              <a:gd name="connsiteY8" fmla="*/ 259819 h 1391717"/>
              <a:gd name="connsiteX9" fmla="*/ 673256 w 1347073"/>
              <a:gd name="connsiteY9" fmla="*/ 275694 h 1391717"/>
              <a:gd name="connsiteX10" fmla="*/ 654977 w 1347073"/>
              <a:gd name="connsiteY10" fmla="*/ 307402 h 1391717"/>
              <a:gd name="connsiteX11" fmla="*/ 617418 w 1347073"/>
              <a:gd name="connsiteY11" fmla="*/ 315750 h 1391717"/>
              <a:gd name="connsiteX12" fmla="*/ 617418 w 1347073"/>
              <a:gd name="connsiteY12" fmla="*/ 339045 h 1391717"/>
              <a:gd name="connsiteX13" fmla="*/ 607460 w 1347073"/>
              <a:gd name="connsiteY13" fmla="*/ 368065 h 1391717"/>
              <a:gd name="connsiteX14" fmla="*/ 596157 w 1347073"/>
              <a:gd name="connsiteY14" fmla="*/ 410573 h 1391717"/>
              <a:gd name="connsiteX15" fmla="*/ 543229 w 1347073"/>
              <a:gd name="connsiteY15" fmla="*/ 394015 h 1391717"/>
              <a:gd name="connsiteX16" fmla="*/ 523786 w 1347073"/>
              <a:gd name="connsiteY16" fmla="*/ 375746 h 1391717"/>
              <a:gd name="connsiteX17" fmla="*/ 509606 w 1347073"/>
              <a:gd name="connsiteY17" fmla="*/ 394015 h 1391717"/>
              <a:gd name="connsiteX18" fmla="*/ 478550 w 1347073"/>
              <a:gd name="connsiteY18" fmla="*/ 368065 h 1391717"/>
              <a:gd name="connsiteX19" fmla="*/ 460981 w 1347073"/>
              <a:gd name="connsiteY19" fmla="*/ 394015 h 1391717"/>
              <a:gd name="connsiteX20" fmla="*/ 441741 w 1347073"/>
              <a:gd name="connsiteY20" fmla="*/ 394015 h 1391717"/>
              <a:gd name="connsiteX21" fmla="*/ 416128 w 1347073"/>
              <a:gd name="connsiteY21" fmla="*/ 424558 h 1391717"/>
              <a:gd name="connsiteX22" fmla="*/ 391388 w 1347073"/>
              <a:gd name="connsiteY22" fmla="*/ 451322 h 1391717"/>
              <a:gd name="connsiteX23" fmla="*/ 360747 w 1347073"/>
              <a:gd name="connsiteY23" fmla="*/ 451322 h 1391717"/>
              <a:gd name="connsiteX24" fmla="*/ 328689 w 1347073"/>
              <a:gd name="connsiteY24" fmla="*/ 468206 h 1391717"/>
              <a:gd name="connsiteX25" fmla="*/ 293835 w 1347073"/>
              <a:gd name="connsiteY25" fmla="*/ 468206 h 1391717"/>
              <a:gd name="connsiteX26" fmla="*/ 262804 w 1347073"/>
              <a:gd name="connsiteY26" fmla="*/ 488797 h 1391717"/>
              <a:gd name="connsiteX27" fmla="*/ 240662 w 1347073"/>
              <a:gd name="connsiteY27" fmla="*/ 482639 h 1391717"/>
              <a:gd name="connsiteX28" fmla="*/ 240662 w 1347073"/>
              <a:gd name="connsiteY28" fmla="*/ 556391 h 1391717"/>
              <a:gd name="connsiteX29" fmla="*/ 252422 w 1347073"/>
              <a:gd name="connsiteY29" fmla="*/ 576485 h 1391717"/>
              <a:gd name="connsiteX30" fmla="*/ 252422 w 1347073"/>
              <a:gd name="connsiteY30" fmla="*/ 606678 h 1391717"/>
              <a:gd name="connsiteX31" fmla="*/ 262804 w 1347073"/>
              <a:gd name="connsiteY31" fmla="*/ 627284 h 1391717"/>
              <a:gd name="connsiteX32" fmla="*/ 240662 w 1347073"/>
              <a:gd name="connsiteY32" fmla="*/ 657901 h 1391717"/>
              <a:gd name="connsiteX33" fmla="*/ 200031 w 1347073"/>
              <a:gd name="connsiteY33" fmla="*/ 648632 h 1391717"/>
              <a:gd name="connsiteX34" fmla="*/ 185803 w 1347073"/>
              <a:gd name="connsiteY34" fmla="*/ 627284 h 1391717"/>
              <a:gd name="connsiteX35" fmla="*/ 167826 w 1347073"/>
              <a:gd name="connsiteY35" fmla="*/ 636627 h 1391717"/>
              <a:gd name="connsiteX36" fmla="*/ 147877 w 1347073"/>
              <a:gd name="connsiteY36" fmla="*/ 636627 h 1391717"/>
              <a:gd name="connsiteX37" fmla="*/ 147877 w 1347073"/>
              <a:gd name="connsiteY37" fmla="*/ 666584 h 1391717"/>
              <a:gd name="connsiteX38" fmla="*/ 137390 w 1347073"/>
              <a:gd name="connsiteY38" fmla="*/ 681904 h 1391717"/>
              <a:gd name="connsiteX39" fmla="*/ 104084 w 1347073"/>
              <a:gd name="connsiteY39" fmla="*/ 657901 h 1391717"/>
              <a:gd name="connsiteX40" fmla="*/ 76850 w 1347073"/>
              <a:gd name="connsiteY40" fmla="*/ 648632 h 1391717"/>
              <a:gd name="connsiteX41" fmla="*/ 76850 w 1347073"/>
              <a:gd name="connsiteY41" fmla="*/ 648380 h 1391717"/>
              <a:gd name="connsiteX42" fmla="*/ 76850 w 1347073"/>
              <a:gd name="connsiteY42" fmla="*/ 677881 h 1391717"/>
              <a:gd name="connsiteX43" fmla="*/ 59020 w 1347073"/>
              <a:gd name="connsiteY43" fmla="*/ 700564 h 1391717"/>
              <a:gd name="connsiteX44" fmla="*/ 52142 w 1347073"/>
              <a:gd name="connsiteY44" fmla="*/ 734707 h 1391717"/>
              <a:gd name="connsiteX45" fmla="*/ 28167 w 1347073"/>
              <a:gd name="connsiteY45" fmla="*/ 734707 h 1391717"/>
              <a:gd name="connsiteX46" fmla="*/ 22985 w 1347073"/>
              <a:gd name="connsiteY46" fmla="*/ 775261 h 1391717"/>
              <a:gd name="connsiteX47" fmla="*/ 28167 w 1347073"/>
              <a:gd name="connsiteY47" fmla="*/ 790125 h 1391717"/>
              <a:gd name="connsiteX48" fmla="*/ 22985 w 1347073"/>
              <a:gd name="connsiteY48" fmla="*/ 808899 h 1391717"/>
              <a:gd name="connsiteX49" fmla="*/ 29 w 1347073"/>
              <a:gd name="connsiteY49" fmla="*/ 814218 h 1391717"/>
              <a:gd name="connsiteX50" fmla="*/ 29 w 1347073"/>
              <a:gd name="connsiteY50" fmla="*/ 836299 h 1391717"/>
              <a:gd name="connsiteX51" fmla="*/ 12562 w 1347073"/>
              <a:gd name="connsiteY51" fmla="*/ 840746 h 1391717"/>
              <a:gd name="connsiteX52" fmla="*/ 16164 w 1347073"/>
              <a:gd name="connsiteY52" fmla="*/ 869041 h 1391717"/>
              <a:gd name="connsiteX53" fmla="*/ 16164 w 1347073"/>
              <a:gd name="connsiteY53" fmla="*/ 867746 h 1391717"/>
              <a:gd name="connsiteX54" fmla="*/ 34051 w 1347073"/>
              <a:gd name="connsiteY54" fmla="*/ 862289 h 1391717"/>
              <a:gd name="connsiteX55" fmla="*/ 34051 w 1347073"/>
              <a:gd name="connsiteY55" fmla="*/ 851334 h 1391717"/>
              <a:gd name="connsiteX56" fmla="*/ 58555 w 1347073"/>
              <a:gd name="connsiteY56" fmla="*/ 851334 h 1391717"/>
              <a:gd name="connsiteX57" fmla="*/ 58555 w 1347073"/>
              <a:gd name="connsiteY57" fmla="*/ 862289 h 1391717"/>
              <a:gd name="connsiteX58" fmla="*/ 109968 w 1347073"/>
              <a:gd name="connsiteY58" fmla="*/ 862289 h 1391717"/>
              <a:gd name="connsiteX59" fmla="*/ 109968 w 1347073"/>
              <a:gd name="connsiteY59" fmla="*/ 885657 h 1391717"/>
              <a:gd name="connsiteX60" fmla="*/ 93653 w 1347073"/>
              <a:gd name="connsiteY60" fmla="*/ 885657 h 1391717"/>
              <a:gd name="connsiteX61" fmla="*/ 82212 w 1347073"/>
              <a:gd name="connsiteY61" fmla="*/ 912559 h 1391717"/>
              <a:gd name="connsiteX62" fmla="*/ 101615 w 1347073"/>
              <a:gd name="connsiteY62" fmla="*/ 927888 h 1391717"/>
              <a:gd name="connsiteX63" fmla="*/ 93653 w 1347073"/>
              <a:gd name="connsiteY63" fmla="*/ 943852 h 1391717"/>
              <a:gd name="connsiteX64" fmla="*/ 93653 w 1347073"/>
              <a:gd name="connsiteY64" fmla="*/ 963147 h 1391717"/>
              <a:gd name="connsiteX65" fmla="*/ 74365 w 1347073"/>
              <a:gd name="connsiteY65" fmla="*/ 976440 h 1391717"/>
              <a:gd name="connsiteX66" fmla="*/ 58555 w 1347073"/>
              <a:gd name="connsiteY66" fmla="*/ 1001803 h 1391717"/>
              <a:gd name="connsiteX67" fmla="*/ 74365 w 1347073"/>
              <a:gd name="connsiteY67" fmla="*/ 1029349 h 1391717"/>
              <a:gd name="connsiteX68" fmla="*/ 101615 w 1347073"/>
              <a:gd name="connsiteY68" fmla="*/ 1044979 h 1391717"/>
              <a:gd name="connsiteX69" fmla="*/ 131498 w 1347073"/>
              <a:gd name="connsiteY69" fmla="*/ 1040011 h 1391717"/>
              <a:gd name="connsiteX70" fmla="*/ 175201 w 1347073"/>
              <a:gd name="connsiteY70" fmla="*/ 1040011 h 1391717"/>
              <a:gd name="connsiteX71" fmla="*/ 198279 w 1347073"/>
              <a:gd name="connsiteY71" fmla="*/ 1057726 h 1391717"/>
              <a:gd name="connsiteX72" fmla="*/ 198279 w 1347073"/>
              <a:gd name="connsiteY72" fmla="*/ 1082030 h 1391717"/>
              <a:gd name="connsiteX73" fmla="*/ 224332 w 1347073"/>
              <a:gd name="connsiteY73" fmla="*/ 1082030 h 1391717"/>
              <a:gd name="connsiteX74" fmla="*/ 247491 w 1347073"/>
              <a:gd name="connsiteY74" fmla="*/ 1102946 h 1391717"/>
              <a:gd name="connsiteX75" fmla="*/ 247491 w 1347073"/>
              <a:gd name="connsiteY75" fmla="*/ 1115579 h 1391717"/>
              <a:gd name="connsiteX76" fmla="*/ 279028 w 1347073"/>
              <a:gd name="connsiteY76" fmla="*/ 1102946 h 1391717"/>
              <a:gd name="connsiteX77" fmla="*/ 289655 w 1347073"/>
              <a:gd name="connsiteY77" fmla="*/ 1124587 h 1391717"/>
              <a:gd name="connsiteX78" fmla="*/ 323367 w 1347073"/>
              <a:gd name="connsiteY78" fmla="*/ 1144102 h 1391717"/>
              <a:gd name="connsiteX79" fmla="*/ 340847 w 1347073"/>
              <a:gd name="connsiteY79" fmla="*/ 1132683 h 1391717"/>
              <a:gd name="connsiteX80" fmla="*/ 359631 w 1347073"/>
              <a:gd name="connsiteY80" fmla="*/ 1124587 h 1391717"/>
              <a:gd name="connsiteX81" fmla="*/ 373704 w 1347073"/>
              <a:gd name="connsiteY81" fmla="*/ 1115579 h 1391717"/>
              <a:gd name="connsiteX82" fmla="*/ 387582 w 1347073"/>
              <a:gd name="connsiteY82" fmla="*/ 1124587 h 1391717"/>
              <a:gd name="connsiteX83" fmla="*/ 407637 w 1347073"/>
              <a:gd name="connsiteY83" fmla="*/ 1124587 h 1391717"/>
              <a:gd name="connsiteX84" fmla="*/ 431188 w 1347073"/>
              <a:gd name="connsiteY84" fmla="*/ 1152394 h 1391717"/>
              <a:gd name="connsiteX85" fmla="*/ 446084 w 1347073"/>
              <a:gd name="connsiteY85" fmla="*/ 1177553 h 1391717"/>
              <a:gd name="connsiteX86" fmla="*/ 459326 w 1347073"/>
              <a:gd name="connsiteY86" fmla="*/ 1209001 h 1391717"/>
              <a:gd name="connsiteX87" fmla="*/ 459326 w 1347073"/>
              <a:gd name="connsiteY87" fmla="*/ 1279414 h 1391717"/>
              <a:gd name="connsiteX88" fmla="*/ 475486 w 1347073"/>
              <a:gd name="connsiteY88" fmla="*/ 1320855 h 1391717"/>
              <a:gd name="connsiteX89" fmla="*/ 437137 w 1347073"/>
              <a:gd name="connsiteY89" fmla="*/ 1320855 h 1391717"/>
              <a:gd name="connsiteX90" fmla="*/ 437137 w 1347073"/>
              <a:gd name="connsiteY90" fmla="*/ 1340166 h 1391717"/>
              <a:gd name="connsiteX91" fmla="*/ 459326 w 1347073"/>
              <a:gd name="connsiteY91" fmla="*/ 1349484 h 1391717"/>
              <a:gd name="connsiteX92" fmla="*/ 452253 w 1347073"/>
              <a:gd name="connsiteY92" fmla="*/ 1378749 h 1391717"/>
              <a:gd name="connsiteX93" fmla="*/ 452253 w 1347073"/>
              <a:gd name="connsiteY93" fmla="*/ 1379751 h 1391717"/>
              <a:gd name="connsiteX94" fmla="*/ 488549 w 1347073"/>
              <a:gd name="connsiteY94" fmla="*/ 1379751 h 1391717"/>
              <a:gd name="connsiteX95" fmla="*/ 488549 w 1347073"/>
              <a:gd name="connsiteY95" fmla="*/ 1354322 h 1391717"/>
              <a:gd name="connsiteX96" fmla="*/ 508759 w 1347073"/>
              <a:gd name="connsiteY96" fmla="*/ 1363444 h 1391717"/>
              <a:gd name="connsiteX97" fmla="*/ 514903 w 1347073"/>
              <a:gd name="connsiteY97" fmla="*/ 1340012 h 1391717"/>
              <a:gd name="connsiteX98" fmla="*/ 653217 w 1347073"/>
              <a:gd name="connsiteY98" fmla="*/ 1340012 h 1391717"/>
              <a:gd name="connsiteX99" fmla="*/ 659728 w 1347073"/>
              <a:gd name="connsiteY99" fmla="*/ 1322378 h 1391717"/>
              <a:gd name="connsiteX100" fmla="*/ 691632 w 1347073"/>
              <a:gd name="connsiteY100" fmla="*/ 1333553 h 1391717"/>
              <a:gd name="connsiteX101" fmla="*/ 711418 w 1347073"/>
              <a:gd name="connsiteY101" fmla="*/ 1378749 h 1391717"/>
              <a:gd name="connsiteX102" fmla="*/ 749180 w 1347073"/>
              <a:gd name="connsiteY102" fmla="*/ 1378749 h 1391717"/>
              <a:gd name="connsiteX103" fmla="*/ 780685 w 1347073"/>
              <a:gd name="connsiteY103" fmla="*/ 1391715 h 1391717"/>
              <a:gd name="connsiteX104" fmla="*/ 794326 w 1347073"/>
              <a:gd name="connsiteY104" fmla="*/ 1379751 h 1391717"/>
              <a:gd name="connsiteX105" fmla="*/ 810078 w 1347073"/>
              <a:gd name="connsiteY105" fmla="*/ 1391715 h 1391717"/>
              <a:gd name="connsiteX106" fmla="*/ 821226 w 1347073"/>
              <a:gd name="connsiteY106" fmla="*/ 1369797 h 1391717"/>
              <a:gd name="connsiteX107" fmla="*/ 870594 w 1347073"/>
              <a:gd name="connsiteY107" fmla="*/ 1379751 h 1391717"/>
              <a:gd name="connsiteX108" fmla="*/ 899490 w 1347073"/>
              <a:gd name="connsiteY108" fmla="*/ 1391715 h 1391717"/>
              <a:gd name="connsiteX109" fmla="*/ 909244 w 1347073"/>
              <a:gd name="connsiteY109" fmla="*/ 1363444 h 1391717"/>
              <a:gd name="connsiteX110" fmla="*/ 899490 w 1347073"/>
              <a:gd name="connsiteY110" fmla="*/ 1340012 h 1391717"/>
              <a:gd name="connsiteX111" fmla="*/ 917711 w 1347073"/>
              <a:gd name="connsiteY111" fmla="*/ 1322378 h 1391717"/>
              <a:gd name="connsiteX112" fmla="*/ 944343 w 1347073"/>
              <a:gd name="connsiteY112" fmla="*/ 1333553 h 1391717"/>
              <a:gd name="connsiteX113" fmla="*/ 964267 w 1347073"/>
              <a:gd name="connsiteY113" fmla="*/ 1322378 h 1391717"/>
              <a:gd name="connsiteX114" fmla="*/ 994867 w 1347073"/>
              <a:gd name="connsiteY114" fmla="*/ 1340012 h 1391717"/>
              <a:gd name="connsiteX115" fmla="*/ 1003554 w 1347073"/>
              <a:gd name="connsiteY115" fmla="*/ 1354322 h 1391717"/>
              <a:gd name="connsiteX116" fmla="*/ 1039703 w 1347073"/>
              <a:gd name="connsiteY116" fmla="*/ 1333553 h 1391717"/>
              <a:gd name="connsiteX117" fmla="*/ 1075730 w 1347073"/>
              <a:gd name="connsiteY117" fmla="*/ 1290605 h 1391717"/>
              <a:gd name="connsiteX118" fmla="*/ 1093805 w 1347073"/>
              <a:gd name="connsiteY118" fmla="*/ 1255769 h 1391717"/>
              <a:gd name="connsiteX119" fmla="*/ 1049131 w 1347073"/>
              <a:gd name="connsiteY119" fmla="*/ 1203951 h 1391717"/>
              <a:gd name="connsiteX120" fmla="*/ 1068836 w 1347073"/>
              <a:gd name="connsiteY120" fmla="*/ 1189795 h 1391717"/>
              <a:gd name="connsiteX121" fmla="*/ 1075730 w 1347073"/>
              <a:gd name="connsiteY121" fmla="*/ 1189795 h 1391717"/>
              <a:gd name="connsiteX122" fmla="*/ 1129799 w 1347073"/>
              <a:gd name="connsiteY122" fmla="*/ 1126167 h 1391717"/>
              <a:gd name="connsiteX123" fmla="*/ 1144304 w 1347073"/>
              <a:gd name="connsiteY123" fmla="*/ 1133123 h 1391717"/>
              <a:gd name="connsiteX124" fmla="*/ 1144304 w 1347073"/>
              <a:gd name="connsiteY124" fmla="*/ 1159806 h 1391717"/>
              <a:gd name="connsiteX125" fmla="*/ 1234832 w 1347073"/>
              <a:gd name="connsiteY125" fmla="*/ 1159806 h 1391717"/>
              <a:gd name="connsiteX126" fmla="*/ 1266068 w 1347073"/>
              <a:gd name="connsiteY126" fmla="*/ 1126167 h 1391717"/>
              <a:gd name="connsiteX127" fmla="*/ 1244774 w 1347073"/>
              <a:gd name="connsiteY127" fmla="*/ 963147 h 1391717"/>
              <a:gd name="connsiteX128" fmla="*/ 1290833 w 1347073"/>
              <a:gd name="connsiteY128" fmla="*/ 941066 h 1391717"/>
              <a:gd name="connsiteX129" fmla="*/ 1277753 w 1347073"/>
              <a:gd name="connsiteY129" fmla="*/ 858583 h 1391717"/>
              <a:gd name="connsiteX130" fmla="*/ 1255352 w 1347073"/>
              <a:gd name="connsiteY130" fmla="*/ 858583 h 1391717"/>
              <a:gd name="connsiteX131" fmla="*/ 1244774 w 1347073"/>
              <a:gd name="connsiteY131" fmla="*/ 830956 h 1391717"/>
              <a:gd name="connsiteX132" fmla="*/ 1266068 w 1347073"/>
              <a:gd name="connsiteY132" fmla="*/ 820994 h 1391717"/>
              <a:gd name="connsiteX133" fmla="*/ 1266068 w 1347073"/>
              <a:gd name="connsiteY133" fmla="*/ 786615 h 1391717"/>
              <a:gd name="connsiteX134" fmla="*/ 1290833 w 1347073"/>
              <a:gd name="connsiteY134" fmla="*/ 786615 h 1391717"/>
              <a:gd name="connsiteX135" fmla="*/ 1347102 w 1347073"/>
              <a:gd name="connsiteY135" fmla="*/ 750590 h 1391717"/>
              <a:gd name="connsiteX136" fmla="*/ 1311768 w 1347073"/>
              <a:gd name="connsiteY136" fmla="*/ 711364 h 1391717"/>
              <a:gd name="connsiteX137" fmla="*/ 1277753 w 1347073"/>
              <a:gd name="connsiteY137" fmla="*/ 633808 h 1391717"/>
              <a:gd name="connsiteX138" fmla="*/ 1255352 w 1347073"/>
              <a:gd name="connsiteY138" fmla="*/ 624670 h 1391717"/>
              <a:gd name="connsiteX139" fmla="*/ 1192482 w 1347073"/>
              <a:gd name="connsiteY139" fmla="*/ 624670 h 1391717"/>
              <a:gd name="connsiteX140" fmla="*/ 1107454 w 1347073"/>
              <a:gd name="connsiteY140" fmla="*/ 595299 h 1391717"/>
              <a:gd name="connsiteX141" fmla="*/ 1007563 w 1347073"/>
              <a:gd name="connsiteY141" fmla="*/ 528112 h 1391717"/>
              <a:gd name="connsiteX142" fmla="*/ 963623 w 1347073"/>
              <a:gd name="connsiteY142" fmla="*/ 448260 h 1391717"/>
              <a:gd name="connsiteX143" fmla="*/ 963623 w 1347073"/>
              <a:gd name="connsiteY143" fmla="*/ 352541 h 1391717"/>
              <a:gd name="connsiteX144" fmla="*/ 977599 w 1347073"/>
              <a:gd name="connsiteY144" fmla="*/ 337644 h 1391717"/>
              <a:gd name="connsiteX145" fmla="*/ 946657 w 1347073"/>
              <a:gd name="connsiteY145" fmla="*/ 287732 h 1391717"/>
              <a:gd name="connsiteX146" fmla="*/ 920564 w 1347073"/>
              <a:gd name="connsiteY146" fmla="*/ 218842 h 1391717"/>
              <a:gd name="connsiteX147" fmla="*/ 898960 w 1347073"/>
              <a:gd name="connsiteY147" fmla="*/ 159548 h 1391717"/>
              <a:gd name="connsiteX148" fmla="*/ 909073 w 1347073"/>
              <a:gd name="connsiteY148" fmla="*/ 119002 h 1391717"/>
              <a:gd name="connsiteX149" fmla="*/ 898960 w 1347073"/>
              <a:gd name="connsiteY149" fmla="*/ 86252 h 1391717"/>
              <a:gd name="connsiteX150" fmla="*/ 885596 w 1347073"/>
              <a:gd name="connsiteY150" fmla="*/ 29971 h 1391717"/>
              <a:gd name="connsiteX151" fmla="*/ 867798 w 1347073"/>
              <a:gd name="connsiteY151" fmla="*/ -3 h 139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347073" h="1391717">
                <a:moveTo>
                  <a:pt x="864653" y="-3"/>
                </a:moveTo>
                <a:lnTo>
                  <a:pt x="830264" y="11343"/>
                </a:lnTo>
                <a:lnTo>
                  <a:pt x="806583" y="33628"/>
                </a:lnTo>
                <a:lnTo>
                  <a:pt x="830264" y="138819"/>
                </a:lnTo>
                <a:lnTo>
                  <a:pt x="797121" y="150018"/>
                </a:lnTo>
                <a:lnTo>
                  <a:pt x="797121" y="186475"/>
                </a:lnTo>
                <a:lnTo>
                  <a:pt x="754559" y="211219"/>
                </a:lnTo>
                <a:lnTo>
                  <a:pt x="754559" y="225139"/>
                </a:lnTo>
                <a:lnTo>
                  <a:pt x="738652" y="259819"/>
                </a:lnTo>
                <a:lnTo>
                  <a:pt x="673256" y="275694"/>
                </a:lnTo>
                <a:lnTo>
                  <a:pt x="654977" y="307402"/>
                </a:lnTo>
                <a:lnTo>
                  <a:pt x="617418" y="315750"/>
                </a:lnTo>
                <a:lnTo>
                  <a:pt x="617418" y="339045"/>
                </a:lnTo>
                <a:lnTo>
                  <a:pt x="607460" y="368065"/>
                </a:lnTo>
                <a:lnTo>
                  <a:pt x="596157" y="410573"/>
                </a:lnTo>
                <a:lnTo>
                  <a:pt x="543229" y="394015"/>
                </a:lnTo>
                <a:lnTo>
                  <a:pt x="523786" y="375746"/>
                </a:lnTo>
                <a:lnTo>
                  <a:pt x="509606" y="394015"/>
                </a:lnTo>
                <a:lnTo>
                  <a:pt x="478550" y="368065"/>
                </a:lnTo>
                <a:lnTo>
                  <a:pt x="460981" y="394015"/>
                </a:lnTo>
                <a:lnTo>
                  <a:pt x="441741" y="394015"/>
                </a:lnTo>
                <a:lnTo>
                  <a:pt x="416128" y="424558"/>
                </a:lnTo>
                <a:lnTo>
                  <a:pt x="391388" y="451322"/>
                </a:lnTo>
                <a:lnTo>
                  <a:pt x="360747" y="451322"/>
                </a:lnTo>
                <a:lnTo>
                  <a:pt x="328689" y="468206"/>
                </a:lnTo>
                <a:lnTo>
                  <a:pt x="293835" y="468206"/>
                </a:lnTo>
                <a:lnTo>
                  <a:pt x="262804" y="488797"/>
                </a:lnTo>
                <a:lnTo>
                  <a:pt x="240662" y="482639"/>
                </a:lnTo>
                <a:lnTo>
                  <a:pt x="240662" y="556391"/>
                </a:lnTo>
                <a:lnTo>
                  <a:pt x="252422" y="576485"/>
                </a:lnTo>
                <a:lnTo>
                  <a:pt x="252422" y="606678"/>
                </a:lnTo>
                <a:lnTo>
                  <a:pt x="262804" y="627284"/>
                </a:lnTo>
                <a:lnTo>
                  <a:pt x="240662" y="657901"/>
                </a:lnTo>
                <a:lnTo>
                  <a:pt x="200031" y="648632"/>
                </a:lnTo>
                <a:lnTo>
                  <a:pt x="185803" y="627284"/>
                </a:lnTo>
                <a:lnTo>
                  <a:pt x="167826" y="636627"/>
                </a:lnTo>
                <a:lnTo>
                  <a:pt x="147877" y="636627"/>
                </a:lnTo>
                <a:lnTo>
                  <a:pt x="147877" y="666584"/>
                </a:lnTo>
                <a:lnTo>
                  <a:pt x="137390" y="681904"/>
                </a:lnTo>
                <a:lnTo>
                  <a:pt x="104084" y="657901"/>
                </a:lnTo>
                <a:lnTo>
                  <a:pt x="76850" y="648632"/>
                </a:lnTo>
                <a:lnTo>
                  <a:pt x="76850" y="648380"/>
                </a:lnTo>
                <a:lnTo>
                  <a:pt x="76850" y="677881"/>
                </a:lnTo>
                <a:lnTo>
                  <a:pt x="59020" y="700564"/>
                </a:lnTo>
                <a:lnTo>
                  <a:pt x="52142" y="734707"/>
                </a:lnTo>
                <a:lnTo>
                  <a:pt x="28167" y="734707"/>
                </a:lnTo>
                <a:lnTo>
                  <a:pt x="22985" y="775261"/>
                </a:lnTo>
                <a:lnTo>
                  <a:pt x="28167" y="790125"/>
                </a:lnTo>
                <a:lnTo>
                  <a:pt x="22985" y="808899"/>
                </a:lnTo>
                <a:lnTo>
                  <a:pt x="29" y="814218"/>
                </a:lnTo>
                <a:lnTo>
                  <a:pt x="29" y="836299"/>
                </a:lnTo>
                <a:lnTo>
                  <a:pt x="12562" y="840746"/>
                </a:lnTo>
                <a:lnTo>
                  <a:pt x="16164" y="869041"/>
                </a:lnTo>
                <a:lnTo>
                  <a:pt x="16164" y="867746"/>
                </a:lnTo>
                <a:lnTo>
                  <a:pt x="34051" y="862289"/>
                </a:lnTo>
                <a:lnTo>
                  <a:pt x="34051" y="851334"/>
                </a:lnTo>
                <a:lnTo>
                  <a:pt x="58555" y="851334"/>
                </a:lnTo>
                <a:lnTo>
                  <a:pt x="58555" y="862289"/>
                </a:lnTo>
                <a:lnTo>
                  <a:pt x="109968" y="862289"/>
                </a:lnTo>
                <a:lnTo>
                  <a:pt x="109968" y="885657"/>
                </a:lnTo>
                <a:lnTo>
                  <a:pt x="93653" y="885657"/>
                </a:lnTo>
                <a:lnTo>
                  <a:pt x="82212" y="912559"/>
                </a:lnTo>
                <a:lnTo>
                  <a:pt x="101615" y="927888"/>
                </a:lnTo>
                <a:lnTo>
                  <a:pt x="93653" y="943852"/>
                </a:lnTo>
                <a:lnTo>
                  <a:pt x="93653" y="963147"/>
                </a:lnTo>
                <a:lnTo>
                  <a:pt x="74365" y="976440"/>
                </a:lnTo>
                <a:lnTo>
                  <a:pt x="58555" y="1001803"/>
                </a:lnTo>
                <a:lnTo>
                  <a:pt x="74365" y="1029349"/>
                </a:lnTo>
                <a:lnTo>
                  <a:pt x="101615" y="1044979"/>
                </a:lnTo>
                <a:lnTo>
                  <a:pt x="131498" y="1040011"/>
                </a:lnTo>
                <a:lnTo>
                  <a:pt x="175201" y="1040011"/>
                </a:lnTo>
                <a:lnTo>
                  <a:pt x="198279" y="1057726"/>
                </a:lnTo>
                <a:lnTo>
                  <a:pt x="198279" y="1082030"/>
                </a:lnTo>
                <a:lnTo>
                  <a:pt x="224332" y="1082030"/>
                </a:lnTo>
                <a:lnTo>
                  <a:pt x="247491" y="1102946"/>
                </a:lnTo>
                <a:lnTo>
                  <a:pt x="247491" y="1115579"/>
                </a:lnTo>
                <a:lnTo>
                  <a:pt x="279028" y="1102946"/>
                </a:lnTo>
                <a:lnTo>
                  <a:pt x="289655" y="1124587"/>
                </a:lnTo>
                <a:lnTo>
                  <a:pt x="323367" y="1144102"/>
                </a:lnTo>
                <a:lnTo>
                  <a:pt x="340847" y="1132683"/>
                </a:lnTo>
                <a:lnTo>
                  <a:pt x="359631" y="1124587"/>
                </a:lnTo>
                <a:lnTo>
                  <a:pt x="373704" y="1115579"/>
                </a:lnTo>
                <a:lnTo>
                  <a:pt x="387582" y="1124587"/>
                </a:lnTo>
                <a:lnTo>
                  <a:pt x="407637" y="1124587"/>
                </a:lnTo>
                <a:lnTo>
                  <a:pt x="431188" y="1152394"/>
                </a:lnTo>
                <a:lnTo>
                  <a:pt x="446084" y="1177553"/>
                </a:lnTo>
                <a:lnTo>
                  <a:pt x="459326" y="1209001"/>
                </a:lnTo>
                <a:lnTo>
                  <a:pt x="459326" y="1279414"/>
                </a:lnTo>
                <a:lnTo>
                  <a:pt x="475486" y="1320855"/>
                </a:lnTo>
                <a:lnTo>
                  <a:pt x="437137" y="1320855"/>
                </a:lnTo>
                <a:lnTo>
                  <a:pt x="437137" y="1340166"/>
                </a:lnTo>
                <a:lnTo>
                  <a:pt x="459326" y="1349484"/>
                </a:lnTo>
                <a:lnTo>
                  <a:pt x="452253" y="1378749"/>
                </a:lnTo>
                <a:lnTo>
                  <a:pt x="452253" y="1379751"/>
                </a:lnTo>
                <a:lnTo>
                  <a:pt x="488549" y="1379751"/>
                </a:lnTo>
                <a:lnTo>
                  <a:pt x="488549" y="1354322"/>
                </a:lnTo>
                <a:lnTo>
                  <a:pt x="508759" y="1363444"/>
                </a:lnTo>
                <a:lnTo>
                  <a:pt x="514903" y="1340012"/>
                </a:lnTo>
                <a:lnTo>
                  <a:pt x="653217" y="1340012"/>
                </a:lnTo>
                <a:lnTo>
                  <a:pt x="659728" y="1322378"/>
                </a:lnTo>
                <a:lnTo>
                  <a:pt x="691632" y="1333553"/>
                </a:lnTo>
                <a:lnTo>
                  <a:pt x="711418" y="1378749"/>
                </a:lnTo>
                <a:lnTo>
                  <a:pt x="749180" y="1378749"/>
                </a:lnTo>
                <a:lnTo>
                  <a:pt x="780685" y="1391715"/>
                </a:lnTo>
                <a:lnTo>
                  <a:pt x="794326" y="1379751"/>
                </a:lnTo>
                <a:lnTo>
                  <a:pt x="810078" y="1391715"/>
                </a:lnTo>
                <a:lnTo>
                  <a:pt x="821226" y="1369797"/>
                </a:lnTo>
                <a:lnTo>
                  <a:pt x="870594" y="1379751"/>
                </a:lnTo>
                <a:lnTo>
                  <a:pt x="899490" y="1391715"/>
                </a:lnTo>
                <a:lnTo>
                  <a:pt x="909244" y="1363444"/>
                </a:lnTo>
                <a:lnTo>
                  <a:pt x="899490" y="1340012"/>
                </a:lnTo>
                <a:lnTo>
                  <a:pt x="917711" y="1322378"/>
                </a:lnTo>
                <a:lnTo>
                  <a:pt x="944343" y="1333553"/>
                </a:lnTo>
                <a:lnTo>
                  <a:pt x="964267" y="1322378"/>
                </a:lnTo>
                <a:lnTo>
                  <a:pt x="994867" y="1340012"/>
                </a:lnTo>
                <a:lnTo>
                  <a:pt x="1003554" y="1354322"/>
                </a:lnTo>
                <a:lnTo>
                  <a:pt x="1039703" y="1333553"/>
                </a:lnTo>
                <a:lnTo>
                  <a:pt x="1075730" y="1290605"/>
                </a:lnTo>
                <a:lnTo>
                  <a:pt x="1093805" y="1255769"/>
                </a:lnTo>
                <a:lnTo>
                  <a:pt x="1049131" y="1203951"/>
                </a:lnTo>
                <a:lnTo>
                  <a:pt x="1068836" y="1189795"/>
                </a:lnTo>
                <a:lnTo>
                  <a:pt x="1075730" y="1189795"/>
                </a:lnTo>
                <a:lnTo>
                  <a:pt x="1129799" y="1126167"/>
                </a:lnTo>
                <a:lnTo>
                  <a:pt x="1144304" y="1133123"/>
                </a:lnTo>
                <a:lnTo>
                  <a:pt x="1144304" y="1159806"/>
                </a:lnTo>
                <a:lnTo>
                  <a:pt x="1234832" y="1159806"/>
                </a:lnTo>
                <a:lnTo>
                  <a:pt x="1266068" y="1126167"/>
                </a:lnTo>
                <a:lnTo>
                  <a:pt x="1244774" y="963147"/>
                </a:lnTo>
                <a:lnTo>
                  <a:pt x="1290833" y="941066"/>
                </a:lnTo>
                <a:lnTo>
                  <a:pt x="1277753" y="858583"/>
                </a:lnTo>
                <a:lnTo>
                  <a:pt x="1255352" y="858583"/>
                </a:lnTo>
                <a:lnTo>
                  <a:pt x="1244774" y="830956"/>
                </a:lnTo>
                <a:lnTo>
                  <a:pt x="1266068" y="820994"/>
                </a:lnTo>
                <a:lnTo>
                  <a:pt x="1266068" y="786615"/>
                </a:lnTo>
                <a:lnTo>
                  <a:pt x="1290833" y="786615"/>
                </a:lnTo>
                <a:lnTo>
                  <a:pt x="1347102" y="750590"/>
                </a:lnTo>
                <a:lnTo>
                  <a:pt x="1311768" y="711364"/>
                </a:lnTo>
                <a:lnTo>
                  <a:pt x="1277753" y="633808"/>
                </a:lnTo>
                <a:lnTo>
                  <a:pt x="1255352" y="624670"/>
                </a:lnTo>
                <a:lnTo>
                  <a:pt x="1192482" y="624670"/>
                </a:lnTo>
                <a:lnTo>
                  <a:pt x="1107454" y="595299"/>
                </a:lnTo>
                <a:lnTo>
                  <a:pt x="1007563" y="528112"/>
                </a:lnTo>
                <a:lnTo>
                  <a:pt x="963623" y="448260"/>
                </a:lnTo>
                <a:lnTo>
                  <a:pt x="963623" y="352541"/>
                </a:lnTo>
                <a:lnTo>
                  <a:pt x="977599" y="337644"/>
                </a:lnTo>
                <a:lnTo>
                  <a:pt x="946657" y="287732"/>
                </a:lnTo>
                <a:lnTo>
                  <a:pt x="920564" y="218842"/>
                </a:lnTo>
                <a:lnTo>
                  <a:pt x="898960" y="159548"/>
                </a:lnTo>
                <a:lnTo>
                  <a:pt x="909073" y="119002"/>
                </a:lnTo>
                <a:lnTo>
                  <a:pt x="898960" y="86252"/>
                </a:lnTo>
                <a:lnTo>
                  <a:pt x="885596" y="29971"/>
                </a:lnTo>
                <a:lnTo>
                  <a:pt x="867798" y="-3"/>
                </a:lnTo>
              </a:path>
            </a:pathLst>
          </a:custGeom>
          <a:solidFill>
            <a:srgbClr val="3D87C7"/>
          </a:solidFill>
          <a:ln w="8141" cap="rnd">
            <a:solidFill>
              <a:schemeClr val="bg1"/>
            </a:solidFill>
            <a:prstDash val="solid"/>
            <a:round/>
          </a:ln>
        </p:spPr>
        <p:txBody>
          <a:bodyPr rtlCol="0" anchor="ctr"/>
          <a:lstStyle/>
          <a:p>
            <a:endParaRPr lang="en-LV"/>
          </a:p>
        </p:txBody>
      </p:sp>
      <p:sp>
        <p:nvSpPr>
          <p:cNvPr id="7" name="Talsu novads">
            <a:extLst>
              <a:ext uri="{FF2B5EF4-FFF2-40B4-BE49-F238E27FC236}">
                <a16:creationId xmlns:a16="http://schemas.microsoft.com/office/drawing/2014/main" id="{6A709154-772A-FEDF-84AA-E3B1B3EBF95D}"/>
              </a:ext>
            </a:extLst>
          </p:cNvPr>
          <p:cNvSpPr/>
          <p:nvPr/>
        </p:nvSpPr>
        <p:spPr>
          <a:xfrm>
            <a:off x="3163729" y="1436508"/>
            <a:ext cx="1286598" cy="1676504"/>
          </a:xfrm>
          <a:custGeom>
            <a:avLst/>
            <a:gdLst>
              <a:gd name="connsiteX0" fmla="*/ 153323 w 1286598"/>
              <a:gd name="connsiteY0" fmla="*/ 1254437 h 1676504"/>
              <a:gd name="connsiteX1" fmla="*/ 172424 w 1286598"/>
              <a:gd name="connsiteY1" fmla="*/ 1289240 h 1676504"/>
              <a:gd name="connsiteX2" fmla="*/ 201826 w 1286598"/>
              <a:gd name="connsiteY2" fmla="*/ 1289240 h 1676504"/>
              <a:gd name="connsiteX3" fmla="*/ 201826 w 1286598"/>
              <a:gd name="connsiteY3" fmla="*/ 1302011 h 1676504"/>
              <a:gd name="connsiteX4" fmla="*/ 189904 w 1286598"/>
              <a:gd name="connsiteY4" fmla="*/ 1310360 h 1676504"/>
              <a:gd name="connsiteX5" fmla="*/ 189904 w 1286598"/>
              <a:gd name="connsiteY5" fmla="*/ 1343086 h 1676504"/>
              <a:gd name="connsiteX6" fmla="*/ 218336 w 1286598"/>
              <a:gd name="connsiteY6" fmla="*/ 1378988 h 1676504"/>
              <a:gd name="connsiteX7" fmla="*/ 250231 w 1286598"/>
              <a:gd name="connsiteY7" fmla="*/ 1388632 h 1676504"/>
              <a:gd name="connsiteX8" fmla="*/ 250231 w 1286598"/>
              <a:gd name="connsiteY8" fmla="*/ 1405191 h 1676504"/>
              <a:gd name="connsiteX9" fmla="*/ 285223 w 1286598"/>
              <a:gd name="connsiteY9" fmla="*/ 1419176 h 1676504"/>
              <a:gd name="connsiteX10" fmla="*/ 293894 w 1286598"/>
              <a:gd name="connsiteY10" fmla="*/ 1405191 h 1676504"/>
              <a:gd name="connsiteX11" fmla="*/ 309043 w 1286598"/>
              <a:gd name="connsiteY11" fmla="*/ 1419176 h 1676504"/>
              <a:gd name="connsiteX12" fmla="*/ 328128 w 1286598"/>
              <a:gd name="connsiteY12" fmla="*/ 1433307 h 1676504"/>
              <a:gd name="connsiteX13" fmla="*/ 328128 w 1286598"/>
              <a:gd name="connsiteY13" fmla="*/ 1477248 h 1676504"/>
              <a:gd name="connsiteX14" fmla="*/ 347173 w 1286598"/>
              <a:gd name="connsiteY14" fmla="*/ 1500396 h 1676504"/>
              <a:gd name="connsiteX15" fmla="*/ 347173 w 1286598"/>
              <a:gd name="connsiteY15" fmla="*/ 1551009 h 1676504"/>
              <a:gd name="connsiteX16" fmla="*/ 328128 w 1286598"/>
              <a:gd name="connsiteY16" fmla="*/ 1551009 h 1676504"/>
              <a:gd name="connsiteX17" fmla="*/ 319898 w 1286598"/>
              <a:gd name="connsiteY17" fmla="*/ 1563242 h 1676504"/>
              <a:gd name="connsiteX18" fmla="*/ 328128 w 1286598"/>
              <a:gd name="connsiteY18" fmla="*/ 1601295 h 1676504"/>
              <a:gd name="connsiteX19" fmla="*/ 347173 w 1286598"/>
              <a:gd name="connsiteY19" fmla="*/ 1601295 h 1676504"/>
              <a:gd name="connsiteX20" fmla="*/ 360659 w 1286598"/>
              <a:gd name="connsiteY20" fmla="*/ 1652518 h 1676504"/>
              <a:gd name="connsiteX21" fmla="*/ 436242 w 1286598"/>
              <a:gd name="connsiteY21" fmla="*/ 1643250 h 1676504"/>
              <a:gd name="connsiteX22" fmla="*/ 460420 w 1286598"/>
              <a:gd name="connsiteY22" fmla="*/ 1661201 h 1676504"/>
              <a:gd name="connsiteX23" fmla="*/ 477207 w 1286598"/>
              <a:gd name="connsiteY23" fmla="*/ 1643250 h 1676504"/>
              <a:gd name="connsiteX24" fmla="*/ 498835 w 1286598"/>
              <a:gd name="connsiteY24" fmla="*/ 1643250 h 1676504"/>
              <a:gd name="connsiteX25" fmla="*/ 526069 w 1286598"/>
              <a:gd name="connsiteY25" fmla="*/ 1652518 h 1676504"/>
              <a:gd name="connsiteX26" fmla="*/ 559366 w 1286598"/>
              <a:gd name="connsiteY26" fmla="*/ 1676521 h 1676504"/>
              <a:gd name="connsiteX27" fmla="*/ 569854 w 1286598"/>
              <a:gd name="connsiteY27" fmla="*/ 1661201 h 1676504"/>
              <a:gd name="connsiteX28" fmla="*/ 569854 w 1286598"/>
              <a:gd name="connsiteY28" fmla="*/ 1631244 h 1676504"/>
              <a:gd name="connsiteX29" fmla="*/ 589811 w 1286598"/>
              <a:gd name="connsiteY29" fmla="*/ 1631244 h 1676504"/>
              <a:gd name="connsiteX30" fmla="*/ 607788 w 1286598"/>
              <a:gd name="connsiteY30" fmla="*/ 1621902 h 1676504"/>
              <a:gd name="connsiteX31" fmla="*/ 622008 w 1286598"/>
              <a:gd name="connsiteY31" fmla="*/ 1643250 h 1676504"/>
              <a:gd name="connsiteX32" fmla="*/ 662639 w 1286598"/>
              <a:gd name="connsiteY32" fmla="*/ 1652518 h 1676504"/>
              <a:gd name="connsiteX33" fmla="*/ 684788 w 1286598"/>
              <a:gd name="connsiteY33" fmla="*/ 1621902 h 1676504"/>
              <a:gd name="connsiteX34" fmla="*/ 674406 w 1286598"/>
              <a:gd name="connsiteY34" fmla="*/ 1601295 h 1676504"/>
              <a:gd name="connsiteX35" fmla="*/ 674406 w 1286598"/>
              <a:gd name="connsiteY35" fmla="*/ 1571102 h 1676504"/>
              <a:gd name="connsiteX36" fmla="*/ 662639 w 1286598"/>
              <a:gd name="connsiteY36" fmla="*/ 1551009 h 1676504"/>
              <a:gd name="connsiteX37" fmla="*/ 662639 w 1286598"/>
              <a:gd name="connsiteY37" fmla="*/ 1477248 h 1676504"/>
              <a:gd name="connsiteX38" fmla="*/ 684788 w 1286598"/>
              <a:gd name="connsiteY38" fmla="*/ 1483414 h 1676504"/>
              <a:gd name="connsiteX39" fmla="*/ 715820 w 1286598"/>
              <a:gd name="connsiteY39" fmla="*/ 1462824 h 1676504"/>
              <a:gd name="connsiteX40" fmla="*/ 750674 w 1286598"/>
              <a:gd name="connsiteY40" fmla="*/ 1462824 h 1676504"/>
              <a:gd name="connsiteX41" fmla="*/ 782724 w 1286598"/>
              <a:gd name="connsiteY41" fmla="*/ 1445939 h 1676504"/>
              <a:gd name="connsiteX42" fmla="*/ 813373 w 1286598"/>
              <a:gd name="connsiteY42" fmla="*/ 1445939 h 1676504"/>
              <a:gd name="connsiteX43" fmla="*/ 838105 w 1286598"/>
              <a:gd name="connsiteY43" fmla="*/ 1419176 h 1676504"/>
              <a:gd name="connsiteX44" fmla="*/ 863718 w 1286598"/>
              <a:gd name="connsiteY44" fmla="*/ 1388632 h 1676504"/>
              <a:gd name="connsiteX45" fmla="*/ 882966 w 1286598"/>
              <a:gd name="connsiteY45" fmla="*/ 1388632 h 1676504"/>
              <a:gd name="connsiteX46" fmla="*/ 900535 w 1286598"/>
              <a:gd name="connsiteY46" fmla="*/ 1362674 h 1676504"/>
              <a:gd name="connsiteX47" fmla="*/ 931583 w 1286598"/>
              <a:gd name="connsiteY47" fmla="*/ 1388632 h 1676504"/>
              <a:gd name="connsiteX48" fmla="*/ 945770 w 1286598"/>
              <a:gd name="connsiteY48" fmla="*/ 1370355 h 1676504"/>
              <a:gd name="connsiteX49" fmla="*/ 965214 w 1286598"/>
              <a:gd name="connsiteY49" fmla="*/ 1388632 h 1676504"/>
              <a:gd name="connsiteX50" fmla="*/ 1018134 w 1286598"/>
              <a:gd name="connsiteY50" fmla="*/ 1405191 h 1676504"/>
              <a:gd name="connsiteX51" fmla="*/ 1029437 w 1286598"/>
              <a:gd name="connsiteY51" fmla="*/ 1362674 h 1676504"/>
              <a:gd name="connsiteX52" fmla="*/ 1039395 w 1286598"/>
              <a:gd name="connsiteY52" fmla="*/ 1333662 h 1676504"/>
              <a:gd name="connsiteX53" fmla="*/ 1039395 w 1286598"/>
              <a:gd name="connsiteY53" fmla="*/ 1310360 h 1676504"/>
              <a:gd name="connsiteX54" fmla="*/ 1076954 w 1286598"/>
              <a:gd name="connsiteY54" fmla="*/ 1302011 h 1676504"/>
              <a:gd name="connsiteX55" fmla="*/ 1095240 w 1286598"/>
              <a:gd name="connsiteY55" fmla="*/ 1270311 h 1676504"/>
              <a:gd name="connsiteX56" fmla="*/ 1160629 w 1286598"/>
              <a:gd name="connsiteY56" fmla="*/ 1254437 h 1676504"/>
              <a:gd name="connsiteX57" fmla="*/ 1176544 w 1286598"/>
              <a:gd name="connsiteY57" fmla="*/ 1219756 h 1676504"/>
              <a:gd name="connsiteX58" fmla="*/ 1176544 w 1286598"/>
              <a:gd name="connsiteY58" fmla="*/ 1205836 h 1676504"/>
              <a:gd name="connsiteX59" fmla="*/ 1219098 w 1286598"/>
              <a:gd name="connsiteY59" fmla="*/ 1181084 h 1676504"/>
              <a:gd name="connsiteX60" fmla="*/ 1219098 w 1286598"/>
              <a:gd name="connsiteY60" fmla="*/ 1144627 h 1676504"/>
              <a:gd name="connsiteX61" fmla="*/ 1252249 w 1286598"/>
              <a:gd name="connsiteY61" fmla="*/ 1133428 h 1676504"/>
              <a:gd name="connsiteX62" fmla="*/ 1228568 w 1286598"/>
              <a:gd name="connsiteY62" fmla="*/ 1028237 h 1676504"/>
              <a:gd name="connsiteX63" fmla="*/ 1252249 w 1286598"/>
              <a:gd name="connsiteY63" fmla="*/ 1005952 h 1676504"/>
              <a:gd name="connsiteX64" fmla="*/ 1286630 w 1286598"/>
              <a:gd name="connsiteY64" fmla="*/ 987903 h 1676504"/>
              <a:gd name="connsiteX65" fmla="*/ 1286630 w 1286598"/>
              <a:gd name="connsiteY65" fmla="*/ 970180 h 1676504"/>
              <a:gd name="connsiteX66" fmla="*/ 1265874 w 1286598"/>
              <a:gd name="connsiteY66" fmla="*/ 941632 h 1676504"/>
              <a:gd name="connsiteX67" fmla="*/ 1265874 w 1286598"/>
              <a:gd name="connsiteY67" fmla="*/ 877654 h 1676504"/>
              <a:gd name="connsiteX68" fmla="*/ 1228568 w 1286598"/>
              <a:gd name="connsiteY68" fmla="*/ 877654 h 1676504"/>
              <a:gd name="connsiteX69" fmla="*/ 1160629 w 1286598"/>
              <a:gd name="connsiteY69" fmla="*/ 846703 h 1676504"/>
              <a:gd name="connsiteX70" fmla="*/ 1142970 w 1286598"/>
              <a:gd name="connsiteY70" fmla="*/ 824036 h 1676504"/>
              <a:gd name="connsiteX71" fmla="*/ 1076954 w 1286598"/>
              <a:gd name="connsiteY71" fmla="*/ 785291 h 1676504"/>
              <a:gd name="connsiteX72" fmla="*/ 1018134 w 1286598"/>
              <a:gd name="connsiteY72" fmla="*/ 735656 h 1676504"/>
              <a:gd name="connsiteX73" fmla="*/ 999399 w 1286598"/>
              <a:gd name="connsiteY73" fmla="*/ 695567 h 1676504"/>
              <a:gd name="connsiteX74" fmla="*/ 965214 w 1286598"/>
              <a:gd name="connsiteY74" fmla="*/ 639945 h 1676504"/>
              <a:gd name="connsiteX75" fmla="*/ 931583 w 1286598"/>
              <a:gd name="connsiteY75" fmla="*/ 594033 h 1676504"/>
              <a:gd name="connsiteX76" fmla="*/ 890813 w 1286598"/>
              <a:gd name="connsiteY76" fmla="*/ 563595 h 1676504"/>
              <a:gd name="connsiteX77" fmla="*/ 838105 w 1286598"/>
              <a:gd name="connsiteY77" fmla="*/ 529672 h 1676504"/>
              <a:gd name="connsiteX78" fmla="*/ 765097 w 1286598"/>
              <a:gd name="connsiteY78" fmla="*/ 471818 h 1676504"/>
              <a:gd name="connsiteX79" fmla="*/ 698267 w 1286598"/>
              <a:gd name="connsiteY79" fmla="*/ 403255 h 1676504"/>
              <a:gd name="connsiteX80" fmla="*/ 645722 w 1286598"/>
              <a:gd name="connsiteY80" fmla="*/ 317147 h 1676504"/>
              <a:gd name="connsiteX81" fmla="*/ 622008 w 1286598"/>
              <a:gd name="connsiteY81" fmla="*/ 216883 h 1676504"/>
              <a:gd name="connsiteX82" fmla="*/ 622008 w 1286598"/>
              <a:gd name="connsiteY82" fmla="*/ 90971 h 1676504"/>
              <a:gd name="connsiteX83" fmla="*/ 662639 w 1286598"/>
              <a:gd name="connsiteY83" fmla="*/ 17 h 1676504"/>
              <a:gd name="connsiteX84" fmla="*/ 506413 w 1286598"/>
              <a:gd name="connsiteY84" fmla="*/ 40432 h 1676504"/>
              <a:gd name="connsiteX85" fmla="*/ 427042 w 1286598"/>
              <a:gd name="connsiteY85" fmla="*/ 90971 h 1676504"/>
              <a:gd name="connsiteX86" fmla="*/ 328128 w 1286598"/>
              <a:gd name="connsiteY86" fmla="*/ 135051 h 1676504"/>
              <a:gd name="connsiteX87" fmla="*/ 162099 w 1286598"/>
              <a:gd name="connsiteY87" fmla="*/ 216883 h 1676504"/>
              <a:gd name="connsiteX88" fmla="*/ 193359 w 1286598"/>
              <a:gd name="connsiteY88" fmla="*/ 269027 h 1676504"/>
              <a:gd name="connsiteX89" fmla="*/ 172163 w 1286598"/>
              <a:gd name="connsiteY89" fmla="*/ 287703 h 1676504"/>
              <a:gd name="connsiteX90" fmla="*/ 173304 w 1286598"/>
              <a:gd name="connsiteY90" fmla="*/ 302592 h 1676504"/>
              <a:gd name="connsiteX91" fmla="*/ 201190 w 1286598"/>
              <a:gd name="connsiteY91" fmla="*/ 286131 h 1676504"/>
              <a:gd name="connsiteX92" fmla="*/ 232222 w 1286598"/>
              <a:gd name="connsiteY92" fmla="*/ 332956 h 1676504"/>
              <a:gd name="connsiteX93" fmla="*/ 219192 w 1286598"/>
              <a:gd name="connsiteY93" fmla="*/ 348692 h 1676504"/>
              <a:gd name="connsiteX94" fmla="*/ 222793 w 1286598"/>
              <a:gd name="connsiteY94" fmla="*/ 408524 h 1676504"/>
              <a:gd name="connsiteX95" fmla="*/ 245578 w 1286598"/>
              <a:gd name="connsiteY95" fmla="*/ 445958 h 1676504"/>
              <a:gd name="connsiteX96" fmla="*/ 244804 w 1286598"/>
              <a:gd name="connsiteY96" fmla="*/ 486324 h 1676504"/>
              <a:gd name="connsiteX97" fmla="*/ 247787 w 1286598"/>
              <a:gd name="connsiteY97" fmla="*/ 517063 h 1676504"/>
              <a:gd name="connsiteX98" fmla="*/ 253271 w 1286598"/>
              <a:gd name="connsiteY98" fmla="*/ 547004 h 1676504"/>
              <a:gd name="connsiteX99" fmla="*/ 247102 w 1286598"/>
              <a:gd name="connsiteY99" fmla="*/ 565843 h 1676504"/>
              <a:gd name="connsiteX100" fmla="*/ 230519 w 1286598"/>
              <a:gd name="connsiteY100" fmla="*/ 562927 h 1676504"/>
              <a:gd name="connsiteX101" fmla="*/ 192275 w 1286598"/>
              <a:gd name="connsiteY101" fmla="*/ 577718 h 1676504"/>
              <a:gd name="connsiteX102" fmla="*/ 160950 w 1286598"/>
              <a:gd name="connsiteY102" fmla="*/ 600565 h 1676504"/>
              <a:gd name="connsiteX103" fmla="*/ 147235 w 1286598"/>
              <a:gd name="connsiteY103" fmla="*/ 620528 h 1676504"/>
              <a:gd name="connsiteX104" fmla="*/ 131124 w 1286598"/>
              <a:gd name="connsiteY104" fmla="*/ 627142 h 1676504"/>
              <a:gd name="connsiteX105" fmla="*/ 113417 w 1286598"/>
              <a:gd name="connsiteY105" fmla="*/ 618174 h 1676504"/>
              <a:gd name="connsiteX106" fmla="*/ 115258 w 1286598"/>
              <a:gd name="connsiteY106" fmla="*/ 643073 h 1676504"/>
              <a:gd name="connsiteX107" fmla="*/ 136030 w 1286598"/>
              <a:gd name="connsiteY107" fmla="*/ 649410 h 1676504"/>
              <a:gd name="connsiteX108" fmla="*/ 128582 w 1286598"/>
              <a:gd name="connsiteY108" fmla="*/ 663158 h 1676504"/>
              <a:gd name="connsiteX109" fmla="*/ 109896 w 1286598"/>
              <a:gd name="connsiteY109" fmla="*/ 688741 h 1676504"/>
              <a:gd name="connsiteX110" fmla="*/ 78848 w 1286598"/>
              <a:gd name="connsiteY110" fmla="*/ 707255 h 1676504"/>
              <a:gd name="connsiteX111" fmla="*/ 31 w 1286598"/>
              <a:gd name="connsiteY111" fmla="*/ 729824 h 1676504"/>
              <a:gd name="connsiteX112" fmla="*/ 66168 w 1286598"/>
              <a:gd name="connsiteY112" fmla="*/ 780901 h 1676504"/>
              <a:gd name="connsiteX113" fmla="*/ 110988 w 1286598"/>
              <a:gd name="connsiteY113" fmla="*/ 787466 h 1676504"/>
              <a:gd name="connsiteX114" fmla="*/ 149183 w 1286598"/>
              <a:gd name="connsiteY114" fmla="*/ 796816 h 1676504"/>
              <a:gd name="connsiteX115" fmla="*/ 208647 w 1286598"/>
              <a:gd name="connsiteY115" fmla="*/ 776584 h 1676504"/>
              <a:gd name="connsiteX116" fmla="*/ 215280 w 1286598"/>
              <a:gd name="connsiteY116" fmla="*/ 810166 h 1676504"/>
              <a:gd name="connsiteX117" fmla="*/ 229728 w 1286598"/>
              <a:gd name="connsiteY117" fmla="*/ 827172 h 1676504"/>
              <a:gd name="connsiteX118" fmla="*/ 248862 w 1286598"/>
              <a:gd name="connsiteY118" fmla="*/ 822839 h 1676504"/>
              <a:gd name="connsiteX119" fmla="*/ 253149 w 1286598"/>
              <a:gd name="connsiteY119" fmla="*/ 878330 h 1676504"/>
              <a:gd name="connsiteX120" fmla="*/ 257117 w 1286598"/>
              <a:gd name="connsiteY120" fmla="*/ 904467 h 1676504"/>
              <a:gd name="connsiteX121" fmla="*/ 247224 w 1286598"/>
              <a:gd name="connsiteY121" fmla="*/ 921115 h 1676504"/>
              <a:gd name="connsiteX122" fmla="*/ 237902 w 1286598"/>
              <a:gd name="connsiteY122" fmla="*/ 959624 h 1676504"/>
              <a:gd name="connsiteX123" fmla="*/ 257851 w 1286598"/>
              <a:gd name="connsiteY123" fmla="*/ 968771 h 1676504"/>
              <a:gd name="connsiteX124" fmla="*/ 277580 w 1286598"/>
              <a:gd name="connsiteY124" fmla="*/ 994607 h 1676504"/>
              <a:gd name="connsiteX125" fmla="*/ 279706 w 1286598"/>
              <a:gd name="connsiteY125" fmla="*/ 1028611 h 1676504"/>
              <a:gd name="connsiteX126" fmla="*/ 270710 w 1286598"/>
              <a:gd name="connsiteY126" fmla="*/ 1040935 h 1676504"/>
              <a:gd name="connsiteX127" fmla="*/ 285223 w 1286598"/>
              <a:gd name="connsiteY127" fmla="*/ 1062567 h 1676504"/>
              <a:gd name="connsiteX128" fmla="*/ 279943 w 1286598"/>
              <a:gd name="connsiteY128" fmla="*/ 1088419 h 1676504"/>
              <a:gd name="connsiteX129" fmla="*/ 232377 w 1286598"/>
              <a:gd name="connsiteY129" fmla="*/ 1085756 h 1676504"/>
              <a:gd name="connsiteX130" fmla="*/ 229655 w 1286598"/>
              <a:gd name="connsiteY130" fmla="*/ 1107055 h 1676504"/>
              <a:gd name="connsiteX131" fmla="*/ 212762 w 1286598"/>
              <a:gd name="connsiteY131" fmla="*/ 1112610 h 1676504"/>
              <a:gd name="connsiteX132" fmla="*/ 208858 w 1286598"/>
              <a:gd name="connsiteY132" fmla="*/ 1131669 h 1676504"/>
              <a:gd name="connsiteX133" fmla="*/ 187589 w 1286598"/>
              <a:gd name="connsiteY133" fmla="*/ 1139284 h 1676504"/>
              <a:gd name="connsiteX134" fmla="*/ 187500 w 1286598"/>
              <a:gd name="connsiteY134" fmla="*/ 1166749 h 1676504"/>
              <a:gd name="connsiteX135" fmla="*/ 172538 w 1286598"/>
              <a:gd name="connsiteY135" fmla="*/ 1187624 h 1676504"/>
              <a:gd name="connsiteX136" fmla="*/ 158937 w 1286598"/>
              <a:gd name="connsiteY136" fmla="*/ 1172458 h 1676504"/>
              <a:gd name="connsiteX137" fmla="*/ 147545 w 1286598"/>
              <a:gd name="connsiteY137" fmla="*/ 1185800 h 1676504"/>
              <a:gd name="connsiteX138" fmla="*/ 136503 w 1286598"/>
              <a:gd name="connsiteY138" fmla="*/ 1214274 h 1676504"/>
              <a:gd name="connsiteX139" fmla="*/ 119830 w 1286598"/>
              <a:gd name="connsiteY139" fmla="*/ 1233431 h 1676504"/>
              <a:gd name="connsiteX140" fmla="*/ 120205 w 1286598"/>
              <a:gd name="connsiteY140" fmla="*/ 1249696 h 1676504"/>
              <a:gd name="connsiteX141" fmla="*/ 154227 w 1286598"/>
              <a:gd name="connsiteY141" fmla="*/ 1254437 h 167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86598" h="1676504">
                <a:moveTo>
                  <a:pt x="153323" y="1254437"/>
                </a:moveTo>
                <a:lnTo>
                  <a:pt x="172424" y="1289240"/>
                </a:lnTo>
                <a:lnTo>
                  <a:pt x="201826" y="1289240"/>
                </a:lnTo>
                <a:lnTo>
                  <a:pt x="201826" y="1302011"/>
                </a:lnTo>
                <a:lnTo>
                  <a:pt x="189904" y="1310360"/>
                </a:lnTo>
                <a:lnTo>
                  <a:pt x="189904" y="1343086"/>
                </a:lnTo>
                <a:lnTo>
                  <a:pt x="218336" y="1378988"/>
                </a:lnTo>
                <a:lnTo>
                  <a:pt x="250231" y="1388632"/>
                </a:lnTo>
                <a:lnTo>
                  <a:pt x="250231" y="1405191"/>
                </a:lnTo>
                <a:lnTo>
                  <a:pt x="285223" y="1419176"/>
                </a:lnTo>
                <a:lnTo>
                  <a:pt x="293894" y="1405191"/>
                </a:lnTo>
                <a:lnTo>
                  <a:pt x="309043" y="1419176"/>
                </a:lnTo>
                <a:lnTo>
                  <a:pt x="328128" y="1433307"/>
                </a:lnTo>
                <a:lnTo>
                  <a:pt x="328128" y="1477248"/>
                </a:lnTo>
                <a:lnTo>
                  <a:pt x="347173" y="1500396"/>
                </a:lnTo>
                <a:lnTo>
                  <a:pt x="347173" y="1551009"/>
                </a:lnTo>
                <a:lnTo>
                  <a:pt x="328128" y="1551009"/>
                </a:lnTo>
                <a:lnTo>
                  <a:pt x="319898" y="1563242"/>
                </a:lnTo>
                <a:lnTo>
                  <a:pt x="328128" y="1601295"/>
                </a:lnTo>
                <a:lnTo>
                  <a:pt x="347173" y="1601295"/>
                </a:lnTo>
                <a:lnTo>
                  <a:pt x="360659" y="1652518"/>
                </a:lnTo>
                <a:lnTo>
                  <a:pt x="436242" y="1643250"/>
                </a:lnTo>
                <a:lnTo>
                  <a:pt x="460420" y="1661201"/>
                </a:lnTo>
                <a:lnTo>
                  <a:pt x="477207" y="1643250"/>
                </a:lnTo>
                <a:lnTo>
                  <a:pt x="498835" y="1643250"/>
                </a:lnTo>
                <a:lnTo>
                  <a:pt x="526069" y="1652518"/>
                </a:lnTo>
                <a:lnTo>
                  <a:pt x="559366" y="1676521"/>
                </a:lnTo>
                <a:lnTo>
                  <a:pt x="569854" y="1661201"/>
                </a:lnTo>
                <a:lnTo>
                  <a:pt x="569854" y="1631244"/>
                </a:lnTo>
                <a:lnTo>
                  <a:pt x="589811" y="1631244"/>
                </a:lnTo>
                <a:lnTo>
                  <a:pt x="607788" y="1621902"/>
                </a:lnTo>
                <a:lnTo>
                  <a:pt x="622008" y="1643250"/>
                </a:lnTo>
                <a:lnTo>
                  <a:pt x="662639" y="1652518"/>
                </a:lnTo>
                <a:lnTo>
                  <a:pt x="684788" y="1621902"/>
                </a:lnTo>
                <a:lnTo>
                  <a:pt x="674406" y="1601295"/>
                </a:lnTo>
                <a:lnTo>
                  <a:pt x="674406" y="1571102"/>
                </a:lnTo>
                <a:lnTo>
                  <a:pt x="662639" y="1551009"/>
                </a:lnTo>
                <a:lnTo>
                  <a:pt x="662639" y="1477248"/>
                </a:lnTo>
                <a:lnTo>
                  <a:pt x="684788" y="1483414"/>
                </a:lnTo>
                <a:lnTo>
                  <a:pt x="715820" y="1462824"/>
                </a:lnTo>
                <a:lnTo>
                  <a:pt x="750674" y="1462824"/>
                </a:lnTo>
                <a:lnTo>
                  <a:pt x="782724" y="1445939"/>
                </a:lnTo>
                <a:lnTo>
                  <a:pt x="813373" y="1445939"/>
                </a:lnTo>
                <a:lnTo>
                  <a:pt x="838105" y="1419176"/>
                </a:lnTo>
                <a:lnTo>
                  <a:pt x="863718" y="1388632"/>
                </a:lnTo>
                <a:lnTo>
                  <a:pt x="882966" y="1388632"/>
                </a:lnTo>
                <a:lnTo>
                  <a:pt x="900535" y="1362674"/>
                </a:lnTo>
                <a:lnTo>
                  <a:pt x="931583" y="1388632"/>
                </a:lnTo>
                <a:lnTo>
                  <a:pt x="945770" y="1370355"/>
                </a:lnTo>
                <a:lnTo>
                  <a:pt x="965214" y="1388632"/>
                </a:lnTo>
                <a:lnTo>
                  <a:pt x="1018134" y="1405191"/>
                </a:lnTo>
                <a:lnTo>
                  <a:pt x="1029437" y="1362674"/>
                </a:lnTo>
                <a:lnTo>
                  <a:pt x="1039395" y="1333662"/>
                </a:lnTo>
                <a:lnTo>
                  <a:pt x="1039395" y="1310360"/>
                </a:lnTo>
                <a:lnTo>
                  <a:pt x="1076954" y="1302011"/>
                </a:lnTo>
                <a:lnTo>
                  <a:pt x="1095240" y="1270311"/>
                </a:lnTo>
                <a:lnTo>
                  <a:pt x="1160629" y="1254437"/>
                </a:lnTo>
                <a:lnTo>
                  <a:pt x="1176544" y="1219756"/>
                </a:lnTo>
                <a:lnTo>
                  <a:pt x="1176544" y="1205836"/>
                </a:lnTo>
                <a:lnTo>
                  <a:pt x="1219098" y="1181084"/>
                </a:lnTo>
                <a:lnTo>
                  <a:pt x="1219098" y="1144627"/>
                </a:lnTo>
                <a:lnTo>
                  <a:pt x="1252249" y="1133428"/>
                </a:lnTo>
                <a:lnTo>
                  <a:pt x="1228568" y="1028237"/>
                </a:lnTo>
                <a:lnTo>
                  <a:pt x="1252249" y="1005952"/>
                </a:lnTo>
                <a:lnTo>
                  <a:pt x="1286630" y="987903"/>
                </a:lnTo>
                <a:lnTo>
                  <a:pt x="1286630" y="970180"/>
                </a:lnTo>
                <a:lnTo>
                  <a:pt x="1265874" y="941632"/>
                </a:lnTo>
                <a:lnTo>
                  <a:pt x="1265874" y="877654"/>
                </a:lnTo>
                <a:lnTo>
                  <a:pt x="1228568" y="877654"/>
                </a:lnTo>
                <a:lnTo>
                  <a:pt x="1160629" y="846703"/>
                </a:lnTo>
                <a:lnTo>
                  <a:pt x="1142970" y="824036"/>
                </a:lnTo>
                <a:lnTo>
                  <a:pt x="1076954" y="785291"/>
                </a:lnTo>
                <a:lnTo>
                  <a:pt x="1018134" y="735656"/>
                </a:lnTo>
                <a:lnTo>
                  <a:pt x="999399" y="695567"/>
                </a:lnTo>
                <a:lnTo>
                  <a:pt x="965214" y="639945"/>
                </a:lnTo>
                <a:lnTo>
                  <a:pt x="931583" y="594033"/>
                </a:lnTo>
                <a:lnTo>
                  <a:pt x="890813" y="563595"/>
                </a:lnTo>
                <a:lnTo>
                  <a:pt x="838105" y="529672"/>
                </a:lnTo>
                <a:lnTo>
                  <a:pt x="765097" y="471818"/>
                </a:lnTo>
                <a:lnTo>
                  <a:pt x="698267" y="403255"/>
                </a:lnTo>
                <a:lnTo>
                  <a:pt x="645722" y="317147"/>
                </a:lnTo>
                <a:lnTo>
                  <a:pt x="622008" y="216883"/>
                </a:lnTo>
                <a:lnTo>
                  <a:pt x="622008" y="90971"/>
                </a:lnTo>
                <a:lnTo>
                  <a:pt x="662639" y="17"/>
                </a:lnTo>
                <a:lnTo>
                  <a:pt x="506413" y="40432"/>
                </a:lnTo>
                <a:lnTo>
                  <a:pt x="427042" y="90971"/>
                </a:lnTo>
                <a:lnTo>
                  <a:pt x="328128" y="135051"/>
                </a:lnTo>
                <a:lnTo>
                  <a:pt x="162099" y="216883"/>
                </a:lnTo>
                <a:lnTo>
                  <a:pt x="193359" y="269027"/>
                </a:lnTo>
                <a:lnTo>
                  <a:pt x="172163" y="287703"/>
                </a:lnTo>
                <a:lnTo>
                  <a:pt x="173304" y="302592"/>
                </a:lnTo>
                <a:lnTo>
                  <a:pt x="201190" y="286131"/>
                </a:lnTo>
                <a:lnTo>
                  <a:pt x="232222" y="332956"/>
                </a:lnTo>
                <a:lnTo>
                  <a:pt x="219192" y="348692"/>
                </a:lnTo>
                <a:lnTo>
                  <a:pt x="222793" y="408524"/>
                </a:lnTo>
                <a:lnTo>
                  <a:pt x="245578" y="445958"/>
                </a:lnTo>
                <a:lnTo>
                  <a:pt x="244804" y="486324"/>
                </a:lnTo>
                <a:lnTo>
                  <a:pt x="247787" y="517063"/>
                </a:lnTo>
                <a:lnTo>
                  <a:pt x="253271" y="547004"/>
                </a:lnTo>
                <a:lnTo>
                  <a:pt x="247102" y="565843"/>
                </a:lnTo>
                <a:lnTo>
                  <a:pt x="230519" y="562927"/>
                </a:lnTo>
                <a:lnTo>
                  <a:pt x="192275" y="577718"/>
                </a:lnTo>
                <a:lnTo>
                  <a:pt x="160950" y="600565"/>
                </a:lnTo>
                <a:lnTo>
                  <a:pt x="147235" y="620528"/>
                </a:lnTo>
                <a:lnTo>
                  <a:pt x="131124" y="627142"/>
                </a:lnTo>
                <a:lnTo>
                  <a:pt x="113417" y="618174"/>
                </a:lnTo>
                <a:lnTo>
                  <a:pt x="115258" y="643073"/>
                </a:lnTo>
                <a:lnTo>
                  <a:pt x="136030" y="649410"/>
                </a:lnTo>
                <a:lnTo>
                  <a:pt x="128582" y="663158"/>
                </a:lnTo>
                <a:lnTo>
                  <a:pt x="109896" y="688741"/>
                </a:lnTo>
                <a:lnTo>
                  <a:pt x="78848" y="707255"/>
                </a:lnTo>
                <a:lnTo>
                  <a:pt x="31" y="729824"/>
                </a:lnTo>
                <a:lnTo>
                  <a:pt x="66168" y="780901"/>
                </a:lnTo>
                <a:lnTo>
                  <a:pt x="110988" y="787466"/>
                </a:lnTo>
                <a:lnTo>
                  <a:pt x="149183" y="796816"/>
                </a:lnTo>
                <a:lnTo>
                  <a:pt x="208647" y="776584"/>
                </a:lnTo>
                <a:lnTo>
                  <a:pt x="215280" y="810166"/>
                </a:lnTo>
                <a:lnTo>
                  <a:pt x="229728" y="827172"/>
                </a:lnTo>
                <a:lnTo>
                  <a:pt x="248862" y="822839"/>
                </a:lnTo>
                <a:lnTo>
                  <a:pt x="253149" y="878330"/>
                </a:lnTo>
                <a:lnTo>
                  <a:pt x="257117" y="904467"/>
                </a:lnTo>
                <a:lnTo>
                  <a:pt x="247224" y="921115"/>
                </a:lnTo>
                <a:lnTo>
                  <a:pt x="237902" y="959624"/>
                </a:lnTo>
                <a:lnTo>
                  <a:pt x="257851" y="968771"/>
                </a:lnTo>
                <a:lnTo>
                  <a:pt x="277580" y="994607"/>
                </a:lnTo>
                <a:lnTo>
                  <a:pt x="279706" y="1028611"/>
                </a:lnTo>
                <a:lnTo>
                  <a:pt x="270710" y="1040935"/>
                </a:lnTo>
                <a:lnTo>
                  <a:pt x="285223" y="1062567"/>
                </a:lnTo>
                <a:lnTo>
                  <a:pt x="279943" y="1088419"/>
                </a:lnTo>
                <a:lnTo>
                  <a:pt x="232377" y="1085756"/>
                </a:lnTo>
                <a:lnTo>
                  <a:pt x="229655" y="1107055"/>
                </a:lnTo>
                <a:lnTo>
                  <a:pt x="212762" y="1112610"/>
                </a:lnTo>
                <a:lnTo>
                  <a:pt x="208858" y="1131669"/>
                </a:lnTo>
                <a:lnTo>
                  <a:pt x="187589" y="1139284"/>
                </a:lnTo>
                <a:lnTo>
                  <a:pt x="187500" y="1166749"/>
                </a:lnTo>
                <a:lnTo>
                  <a:pt x="172538" y="1187624"/>
                </a:lnTo>
                <a:lnTo>
                  <a:pt x="158937" y="1172458"/>
                </a:lnTo>
                <a:lnTo>
                  <a:pt x="147545" y="1185800"/>
                </a:lnTo>
                <a:lnTo>
                  <a:pt x="136503" y="1214274"/>
                </a:lnTo>
                <a:lnTo>
                  <a:pt x="119830" y="1233431"/>
                </a:lnTo>
                <a:lnTo>
                  <a:pt x="120205" y="1249696"/>
                </a:lnTo>
                <a:lnTo>
                  <a:pt x="154227" y="1254437"/>
                </a:lnTo>
              </a:path>
            </a:pathLst>
          </a:custGeom>
          <a:solidFill>
            <a:srgbClr val="3D87C7"/>
          </a:solidFill>
          <a:ln w="8141" cap="rnd">
            <a:solidFill>
              <a:schemeClr val="bg1"/>
            </a:solidFill>
            <a:prstDash val="solid"/>
            <a:round/>
          </a:ln>
        </p:spPr>
        <p:txBody>
          <a:bodyPr rtlCol="0" anchor="ctr"/>
          <a:lstStyle/>
          <a:p>
            <a:endParaRPr lang="en-LV" dirty="0"/>
          </a:p>
        </p:txBody>
      </p:sp>
      <p:sp>
        <p:nvSpPr>
          <p:cNvPr id="8" name="Siguldas novads">
            <a:extLst>
              <a:ext uri="{FF2B5EF4-FFF2-40B4-BE49-F238E27FC236}">
                <a16:creationId xmlns:a16="http://schemas.microsoft.com/office/drawing/2014/main" id="{0B794ED1-11A1-04FB-200B-62ADE9082DDF}"/>
              </a:ext>
            </a:extLst>
          </p:cNvPr>
          <p:cNvSpPr/>
          <p:nvPr/>
        </p:nvSpPr>
        <p:spPr>
          <a:xfrm>
            <a:off x="6079082" y="2223197"/>
            <a:ext cx="797035" cy="1081145"/>
          </a:xfrm>
          <a:custGeom>
            <a:avLst/>
            <a:gdLst>
              <a:gd name="connsiteX0" fmla="*/ 369625 w 797035"/>
              <a:gd name="connsiteY0" fmla="*/ 1060946 h 1081145"/>
              <a:gd name="connsiteX1" fmla="*/ 387806 w 797035"/>
              <a:gd name="connsiteY1" fmla="*/ 1053453 h 1081145"/>
              <a:gd name="connsiteX2" fmla="*/ 420875 w 797035"/>
              <a:gd name="connsiteY2" fmla="*/ 1072984 h 1081145"/>
              <a:gd name="connsiteX3" fmla="*/ 427687 w 797035"/>
              <a:gd name="connsiteY3" fmla="*/ 1060946 h 1081145"/>
              <a:gd name="connsiteX4" fmla="*/ 482360 w 797035"/>
              <a:gd name="connsiteY4" fmla="*/ 1081145 h 1081145"/>
              <a:gd name="connsiteX5" fmla="*/ 482360 w 797035"/>
              <a:gd name="connsiteY5" fmla="*/ 1072984 h 1081145"/>
              <a:gd name="connsiteX6" fmla="*/ 504427 w 797035"/>
              <a:gd name="connsiteY6" fmla="*/ 1060946 h 1081145"/>
              <a:gd name="connsiteX7" fmla="*/ 517971 w 797035"/>
              <a:gd name="connsiteY7" fmla="*/ 1046260 h 1081145"/>
              <a:gd name="connsiteX8" fmla="*/ 534872 w 797035"/>
              <a:gd name="connsiteY8" fmla="*/ 1053453 h 1081145"/>
              <a:gd name="connsiteX9" fmla="*/ 562905 w 797035"/>
              <a:gd name="connsiteY9" fmla="*/ 1024367 h 1081145"/>
              <a:gd name="connsiteX10" fmla="*/ 583253 w 797035"/>
              <a:gd name="connsiteY10" fmla="*/ 1060946 h 1081145"/>
              <a:gd name="connsiteX11" fmla="*/ 605533 w 797035"/>
              <a:gd name="connsiteY11" fmla="*/ 1060946 h 1081145"/>
              <a:gd name="connsiteX12" fmla="*/ 625571 w 797035"/>
              <a:gd name="connsiteY12" fmla="*/ 1024367 h 1081145"/>
              <a:gd name="connsiteX13" fmla="*/ 673757 w 797035"/>
              <a:gd name="connsiteY13" fmla="*/ 1060946 h 1081145"/>
              <a:gd name="connsiteX14" fmla="*/ 698130 w 797035"/>
              <a:gd name="connsiteY14" fmla="*/ 1036690 h 1081145"/>
              <a:gd name="connsiteX15" fmla="*/ 724134 w 797035"/>
              <a:gd name="connsiteY15" fmla="*/ 1036690 h 1081145"/>
              <a:gd name="connsiteX16" fmla="*/ 736643 w 797035"/>
              <a:gd name="connsiteY16" fmla="*/ 1024367 h 1081145"/>
              <a:gd name="connsiteX17" fmla="*/ 760365 w 797035"/>
              <a:gd name="connsiteY17" fmla="*/ 1036690 h 1081145"/>
              <a:gd name="connsiteX18" fmla="*/ 797036 w 797035"/>
              <a:gd name="connsiteY18" fmla="*/ 1024367 h 1081145"/>
              <a:gd name="connsiteX19" fmla="*/ 785480 w 797035"/>
              <a:gd name="connsiteY19" fmla="*/ 999558 h 1081145"/>
              <a:gd name="connsiteX20" fmla="*/ 785480 w 797035"/>
              <a:gd name="connsiteY20" fmla="*/ 966253 h 1081145"/>
              <a:gd name="connsiteX21" fmla="*/ 768066 w 797035"/>
              <a:gd name="connsiteY21" fmla="*/ 943667 h 1081145"/>
              <a:gd name="connsiteX22" fmla="*/ 785480 w 797035"/>
              <a:gd name="connsiteY22" fmla="*/ 933877 h 1081145"/>
              <a:gd name="connsiteX23" fmla="*/ 768066 w 797035"/>
              <a:gd name="connsiteY23" fmla="*/ 907048 h 1081145"/>
              <a:gd name="connsiteX24" fmla="*/ 797036 w 797035"/>
              <a:gd name="connsiteY24" fmla="*/ 886800 h 1081145"/>
              <a:gd name="connsiteX25" fmla="*/ 768066 w 797035"/>
              <a:gd name="connsiteY25" fmla="*/ 878981 h 1081145"/>
              <a:gd name="connsiteX26" fmla="*/ 785480 w 797035"/>
              <a:gd name="connsiteY26" fmla="*/ 843941 h 1081145"/>
              <a:gd name="connsiteX27" fmla="*/ 760365 w 797035"/>
              <a:gd name="connsiteY27" fmla="*/ 828979 h 1081145"/>
              <a:gd name="connsiteX28" fmla="*/ 768066 w 797035"/>
              <a:gd name="connsiteY28" fmla="*/ 808153 h 1081145"/>
              <a:gd name="connsiteX29" fmla="*/ 736643 w 797035"/>
              <a:gd name="connsiteY29" fmla="*/ 769497 h 1081145"/>
              <a:gd name="connsiteX30" fmla="*/ 747367 w 797035"/>
              <a:gd name="connsiteY30" fmla="*/ 749697 h 1081145"/>
              <a:gd name="connsiteX31" fmla="*/ 768066 w 797035"/>
              <a:gd name="connsiteY31" fmla="*/ 749697 h 1081145"/>
              <a:gd name="connsiteX32" fmla="*/ 760365 w 797035"/>
              <a:gd name="connsiteY32" fmla="*/ 740501 h 1081145"/>
              <a:gd name="connsiteX33" fmla="*/ 797036 w 797035"/>
              <a:gd name="connsiteY33" fmla="*/ 724024 h 1081145"/>
              <a:gd name="connsiteX34" fmla="*/ 760365 w 797035"/>
              <a:gd name="connsiteY34" fmla="*/ 706887 h 1081145"/>
              <a:gd name="connsiteX35" fmla="*/ 736643 w 797035"/>
              <a:gd name="connsiteY35" fmla="*/ 663923 h 1081145"/>
              <a:gd name="connsiteX36" fmla="*/ 715146 w 797035"/>
              <a:gd name="connsiteY36" fmla="*/ 616886 h 1081145"/>
              <a:gd name="connsiteX37" fmla="*/ 681922 w 797035"/>
              <a:gd name="connsiteY37" fmla="*/ 637248 h 1081145"/>
              <a:gd name="connsiteX38" fmla="*/ 662071 w 797035"/>
              <a:gd name="connsiteY38" fmla="*/ 616886 h 1081145"/>
              <a:gd name="connsiteX39" fmla="*/ 634519 w 797035"/>
              <a:gd name="connsiteY39" fmla="*/ 627426 h 1081145"/>
              <a:gd name="connsiteX40" fmla="*/ 605533 w 797035"/>
              <a:gd name="connsiteY40" fmla="*/ 627426 h 1081145"/>
              <a:gd name="connsiteX41" fmla="*/ 571127 w 797035"/>
              <a:gd name="connsiteY41" fmla="*/ 597558 h 1081145"/>
              <a:gd name="connsiteX42" fmla="*/ 583253 w 797035"/>
              <a:gd name="connsiteY42" fmla="*/ 582580 h 1081145"/>
              <a:gd name="connsiteX43" fmla="*/ 571127 w 797035"/>
              <a:gd name="connsiteY43" fmla="*/ 547866 h 1081145"/>
              <a:gd name="connsiteX44" fmla="*/ 583253 w 797035"/>
              <a:gd name="connsiteY44" fmla="*/ 509993 h 1081145"/>
              <a:gd name="connsiteX45" fmla="*/ 562905 w 797035"/>
              <a:gd name="connsiteY45" fmla="*/ 468958 h 1081145"/>
              <a:gd name="connsiteX46" fmla="*/ 517971 w 797035"/>
              <a:gd name="connsiteY46" fmla="*/ 428421 h 1081145"/>
              <a:gd name="connsiteX47" fmla="*/ 482360 w 797035"/>
              <a:gd name="connsiteY47" fmla="*/ 417336 h 1081145"/>
              <a:gd name="connsiteX48" fmla="*/ 517971 w 797035"/>
              <a:gd name="connsiteY48" fmla="*/ 374714 h 1081145"/>
              <a:gd name="connsiteX49" fmla="*/ 534872 w 797035"/>
              <a:gd name="connsiteY49" fmla="*/ 344431 h 1081145"/>
              <a:gd name="connsiteX50" fmla="*/ 534872 w 797035"/>
              <a:gd name="connsiteY50" fmla="*/ 295790 h 1081145"/>
              <a:gd name="connsiteX51" fmla="*/ 491617 w 797035"/>
              <a:gd name="connsiteY51" fmla="*/ 249340 h 1081145"/>
              <a:gd name="connsiteX52" fmla="*/ 468490 w 797035"/>
              <a:gd name="connsiteY52" fmla="*/ 212052 h 1081145"/>
              <a:gd name="connsiteX53" fmla="*/ 491617 w 797035"/>
              <a:gd name="connsiteY53" fmla="*/ 175286 h 1081145"/>
              <a:gd name="connsiteX54" fmla="*/ 459811 w 797035"/>
              <a:gd name="connsiteY54" fmla="*/ 162654 h 1081145"/>
              <a:gd name="connsiteX55" fmla="*/ 468490 w 797035"/>
              <a:gd name="connsiteY55" fmla="*/ 137470 h 1081145"/>
              <a:gd name="connsiteX56" fmla="*/ 444124 w 797035"/>
              <a:gd name="connsiteY56" fmla="*/ 137470 h 1081145"/>
              <a:gd name="connsiteX57" fmla="*/ 444124 w 797035"/>
              <a:gd name="connsiteY57" fmla="*/ 108889 h 1081145"/>
              <a:gd name="connsiteX58" fmla="*/ 427687 w 797035"/>
              <a:gd name="connsiteY58" fmla="*/ 83225 h 1081145"/>
              <a:gd name="connsiteX59" fmla="*/ 411984 w 797035"/>
              <a:gd name="connsiteY59" fmla="*/ 56998 h 1081145"/>
              <a:gd name="connsiteX60" fmla="*/ 316143 w 797035"/>
              <a:gd name="connsiteY60" fmla="*/ 56998 h 1081145"/>
              <a:gd name="connsiteX61" fmla="*/ 316143 w 797035"/>
              <a:gd name="connsiteY61" fmla="*/ 18855 h 1081145"/>
              <a:gd name="connsiteX62" fmla="*/ 305052 w 797035"/>
              <a:gd name="connsiteY62" fmla="*/ 0 h 1081145"/>
              <a:gd name="connsiteX63" fmla="*/ 265529 w 797035"/>
              <a:gd name="connsiteY63" fmla="*/ 37442 h 1081145"/>
              <a:gd name="connsiteX64" fmla="*/ 231637 w 797035"/>
              <a:gd name="connsiteY64" fmla="*/ 56998 h 1081145"/>
              <a:gd name="connsiteX65" fmla="*/ 255970 w 797035"/>
              <a:gd name="connsiteY65" fmla="*/ 137470 h 1081145"/>
              <a:gd name="connsiteX66" fmla="*/ 244839 w 797035"/>
              <a:gd name="connsiteY66" fmla="*/ 152945 h 1081145"/>
              <a:gd name="connsiteX67" fmla="*/ 255970 w 797035"/>
              <a:gd name="connsiteY67" fmla="*/ 175286 h 1081145"/>
              <a:gd name="connsiteX68" fmla="*/ 215722 w 797035"/>
              <a:gd name="connsiteY68" fmla="*/ 175286 h 1081145"/>
              <a:gd name="connsiteX69" fmla="*/ 205259 w 797035"/>
              <a:gd name="connsiteY69" fmla="*/ 202311 h 1081145"/>
              <a:gd name="connsiteX70" fmla="*/ 177536 w 797035"/>
              <a:gd name="connsiteY70" fmla="*/ 212052 h 1081145"/>
              <a:gd name="connsiteX71" fmla="*/ 177536 w 797035"/>
              <a:gd name="connsiteY71" fmla="*/ 249340 h 1081145"/>
              <a:gd name="connsiteX72" fmla="*/ 215722 w 797035"/>
              <a:gd name="connsiteY72" fmla="*/ 249340 h 1081145"/>
              <a:gd name="connsiteX73" fmla="*/ 231637 w 797035"/>
              <a:gd name="connsiteY73" fmla="*/ 266077 h 1081145"/>
              <a:gd name="connsiteX74" fmla="*/ 244839 w 797035"/>
              <a:gd name="connsiteY74" fmla="*/ 344431 h 1081145"/>
              <a:gd name="connsiteX75" fmla="*/ 244839 w 797035"/>
              <a:gd name="connsiteY75" fmla="*/ 374714 h 1081145"/>
              <a:gd name="connsiteX76" fmla="*/ 265529 w 797035"/>
              <a:gd name="connsiteY76" fmla="*/ 388015 h 1081145"/>
              <a:gd name="connsiteX77" fmla="*/ 255970 w 797035"/>
              <a:gd name="connsiteY77" fmla="*/ 410503 h 1081145"/>
              <a:gd name="connsiteX78" fmla="*/ 215722 w 797035"/>
              <a:gd name="connsiteY78" fmla="*/ 420057 h 1081145"/>
              <a:gd name="connsiteX79" fmla="*/ 215722 w 797035"/>
              <a:gd name="connsiteY79" fmla="*/ 439466 h 1081145"/>
              <a:gd name="connsiteX80" fmla="*/ 191381 w 797035"/>
              <a:gd name="connsiteY80" fmla="*/ 439466 h 1081145"/>
              <a:gd name="connsiteX81" fmla="*/ 191381 w 797035"/>
              <a:gd name="connsiteY81" fmla="*/ 459649 h 1081145"/>
              <a:gd name="connsiteX82" fmla="*/ 140237 w 797035"/>
              <a:gd name="connsiteY82" fmla="*/ 459649 h 1081145"/>
              <a:gd name="connsiteX83" fmla="*/ 152224 w 797035"/>
              <a:gd name="connsiteY83" fmla="*/ 484719 h 1081145"/>
              <a:gd name="connsiteX84" fmla="*/ 152224 w 797035"/>
              <a:gd name="connsiteY84" fmla="*/ 515946 h 1081145"/>
              <a:gd name="connsiteX85" fmla="*/ 191381 w 797035"/>
              <a:gd name="connsiteY85" fmla="*/ 515946 h 1081145"/>
              <a:gd name="connsiteX86" fmla="*/ 204411 w 797035"/>
              <a:gd name="connsiteY86" fmla="*/ 532668 h 1081145"/>
              <a:gd name="connsiteX87" fmla="*/ 215722 w 797035"/>
              <a:gd name="connsiteY87" fmla="*/ 532668 h 1081145"/>
              <a:gd name="connsiteX88" fmla="*/ 227302 w 797035"/>
              <a:gd name="connsiteY88" fmla="*/ 543525 h 1081145"/>
              <a:gd name="connsiteX89" fmla="*/ 215722 w 797035"/>
              <a:gd name="connsiteY89" fmla="*/ 555506 h 1081145"/>
              <a:gd name="connsiteX90" fmla="*/ 215722 w 797035"/>
              <a:gd name="connsiteY90" fmla="*/ 586693 h 1081145"/>
              <a:gd name="connsiteX91" fmla="*/ 198495 w 797035"/>
              <a:gd name="connsiteY91" fmla="*/ 630211 h 1081145"/>
              <a:gd name="connsiteX92" fmla="*/ 181308 w 797035"/>
              <a:gd name="connsiteY92" fmla="*/ 630211 h 1081145"/>
              <a:gd name="connsiteX93" fmla="*/ 152224 w 797035"/>
              <a:gd name="connsiteY93" fmla="*/ 619004 h 1081145"/>
              <a:gd name="connsiteX94" fmla="*/ 140237 w 797035"/>
              <a:gd name="connsiteY94" fmla="*/ 619004 h 1081145"/>
              <a:gd name="connsiteX95" fmla="*/ 104780 w 797035"/>
              <a:gd name="connsiteY95" fmla="*/ 610419 h 1081145"/>
              <a:gd name="connsiteX96" fmla="*/ 88482 w 797035"/>
              <a:gd name="connsiteY96" fmla="*/ 604669 h 1081145"/>
              <a:gd name="connsiteX97" fmla="*/ 73382 w 797035"/>
              <a:gd name="connsiteY97" fmla="*/ 610419 h 1081145"/>
              <a:gd name="connsiteX98" fmla="*/ 73382 w 797035"/>
              <a:gd name="connsiteY98" fmla="*/ 630211 h 1081145"/>
              <a:gd name="connsiteX99" fmla="*/ 9436 w 797035"/>
              <a:gd name="connsiteY99" fmla="*/ 674715 h 1081145"/>
              <a:gd name="connsiteX100" fmla="*/ 0 w 797035"/>
              <a:gd name="connsiteY100" fmla="*/ 690109 h 1081145"/>
              <a:gd name="connsiteX101" fmla="*/ 9436 w 797035"/>
              <a:gd name="connsiteY101" fmla="*/ 701186 h 1081145"/>
              <a:gd name="connsiteX102" fmla="*/ 28473 w 797035"/>
              <a:gd name="connsiteY102" fmla="*/ 685792 h 1081145"/>
              <a:gd name="connsiteX103" fmla="*/ 42848 w 797035"/>
              <a:gd name="connsiteY103" fmla="*/ 690109 h 1081145"/>
              <a:gd name="connsiteX104" fmla="*/ 59700 w 797035"/>
              <a:gd name="connsiteY104" fmla="*/ 701186 h 1081145"/>
              <a:gd name="connsiteX105" fmla="*/ 76259 w 797035"/>
              <a:gd name="connsiteY105" fmla="*/ 705543 h 1081145"/>
              <a:gd name="connsiteX106" fmla="*/ 51796 w 797035"/>
              <a:gd name="connsiteY106" fmla="*/ 721955 h 1081145"/>
              <a:gd name="connsiteX107" fmla="*/ 76259 w 797035"/>
              <a:gd name="connsiteY107" fmla="*/ 727241 h 1081145"/>
              <a:gd name="connsiteX108" fmla="*/ 76259 w 797035"/>
              <a:gd name="connsiteY108" fmla="*/ 746626 h 1081145"/>
              <a:gd name="connsiteX109" fmla="*/ 69552 w 797035"/>
              <a:gd name="connsiteY109" fmla="*/ 757728 h 1081145"/>
              <a:gd name="connsiteX110" fmla="*/ 95001 w 797035"/>
              <a:gd name="connsiteY110" fmla="*/ 773268 h 1081145"/>
              <a:gd name="connsiteX111" fmla="*/ 115244 w 797035"/>
              <a:gd name="connsiteY111" fmla="*/ 781413 h 1081145"/>
              <a:gd name="connsiteX112" fmla="*/ 156935 w 797035"/>
              <a:gd name="connsiteY112" fmla="*/ 773268 h 1081145"/>
              <a:gd name="connsiteX113" fmla="*/ 174129 w 797035"/>
              <a:gd name="connsiteY113" fmla="*/ 792262 h 1081145"/>
              <a:gd name="connsiteX114" fmla="*/ 196392 w 797035"/>
              <a:gd name="connsiteY114" fmla="*/ 856468 h 1081145"/>
              <a:gd name="connsiteX115" fmla="*/ 184641 w 797035"/>
              <a:gd name="connsiteY115" fmla="*/ 862055 h 1081145"/>
              <a:gd name="connsiteX116" fmla="*/ 227302 w 797035"/>
              <a:gd name="connsiteY116" fmla="*/ 894334 h 1081145"/>
              <a:gd name="connsiteX117" fmla="*/ 244496 w 797035"/>
              <a:gd name="connsiteY117" fmla="*/ 903912 h 1081145"/>
              <a:gd name="connsiteX118" fmla="*/ 255970 w 797035"/>
              <a:gd name="connsiteY118" fmla="*/ 922841 h 1081145"/>
              <a:gd name="connsiteX119" fmla="*/ 280792 w 797035"/>
              <a:gd name="connsiteY119" fmla="*/ 922841 h 1081145"/>
              <a:gd name="connsiteX120" fmla="*/ 318865 w 797035"/>
              <a:gd name="connsiteY120" fmla="*/ 915193 h 1081145"/>
              <a:gd name="connsiteX121" fmla="*/ 335611 w 797035"/>
              <a:gd name="connsiteY121" fmla="*/ 915193 h 1081145"/>
              <a:gd name="connsiteX122" fmla="*/ 349318 w 797035"/>
              <a:gd name="connsiteY122" fmla="*/ 927964 h 1081145"/>
              <a:gd name="connsiteX123" fmla="*/ 387806 w 797035"/>
              <a:gd name="connsiteY123" fmla="*/ 934138 h 1081145"/>
              <a:gd name="connsiteX124" fmla="*/ 387806 w 797035"/>
              <a:gd name="connsiteY124" fmla="*/ 988839 h 1081145"/>
              <a:gd name="connsiteX125" fmla="*/ 374482 w 797035"/>
              <a:gd name="connsiteY125" fmla="*/ 1034662 h 1081145"/>
              <a:gd name="connsiteX126" fmla="*/ 349318 w 797035"/>
              <a:gd name="connsiteY126" fmla="*/ 1050015 h 1081145"/>
              <a:gd name="connsiteX127" fmla="*/ 369006 w 797035"/>
              <a:gd name="connsiteY127" fmla="*/ 1060946 h 108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97035" h="1081145">
                <a:moveTo>
                  <a:pt x="369625" y="1060946"/>
                </a:moveTo>
                <a:lnTo>
                  <a:pt x="387806" y="1053453"/>
                </a:lnTo>
                <a:lnTo>
                  <a:pt x="420875" y="1072984"/>
                </a:lnTo>
                <a:lnTo>
                  <a:pt x="427687" y="1060946"/>
                </a:lnTo>
                <a:lnTo>
                  <a:pt x="482360" y="1081145"/>
                </a:lnTo>
                <a:lnTo>
                  <a:pt x="482360" y="1072984"/>
                </a:lnTo>
                <a:lnTo>
                  <a:pt x="504427" y="1060946"/>
                </a:lnTo>
                <a:lnTo>
                  <a:pt x="517971" y="1046260"/>
                </a:lnTo>
                <a:lnTo>
                  <a:pt x="534872" y="1053453"/>
                </a:lnTo>
                <a:lnTo>
                  <a:pt x="562905" y="1024367"/>
                </a:lnTo>
                <a:lnTo>
                  <a:pt x="583253" y="1060946"/>
                </a:lnTo>
                <a:lnTo>
                  <a:pt x="605533" y="1060946"/>
                </a:lnTo>
                <a:lnTo>
                  <a:pt x="625571" y="1024367"/>
                </a:lnTo>
                <a:lnTo>
                  <a:pt x="673757" y="1060946"/>
                </a:lnTo>
                <a:lnTo>
                  <a:pt x="698130" y="1036690"/>
                </a:lnTo>
                <a:lnTo>
                  <a:pt x="724134" y="1036690"/>
                </a:lnTo>
                <a:lnTo>
                  <a:pt x="736643" y="1024367"/>
                </a:lnTo>
                <a:lnTo>
                  <a:pt x="760365" y="1036690"/>
                </a:lnTo>
                <a:lnTo>
                  <a:pt x="797036" y="1024367"/>
                </a:lnTo>
                <a:lnTo>
                  <a:pt x="785480" y="999558"/>
                </a:lnTo>
                <a:lnTo>
                  <a:pt x="785480" y="966253"/>
                </a:lnTo>
                <a:lnTo>
                  <a:pt x="768066" y="943667"/>
                </a:lnTo>
                <a:lnTo>
                  <a:pt x="785480" y="933877"/>
                </a:lnTo>
                <a:lnTo>
                  <a:pt x="768066" y="907048"/>
                </a:lnTo>
                <a:lnTo>
                  <a:pt x="797036" y="886800"/>
                </a:lnTo>
                <a:lnTo>
                  <a:pt x="768066" y="878981"/>
                </a:lnTo>
                <a:lnTo>
                  <a:pt x="785480" y="843941"/>
                </a:lnTo>
                <a:lnTo>
                  <a:pt x="760365" y="828979"/>
                </a:lnTo>
                <a:lnTo>
                  <a:pt x="768066" y="808153"/>
                </a:lnTo>
                <a:lnTo>
                  <a:pt x="736643" y="769497"/>
                </a:lnTo>
                <a:lnTo>
                  <a:pt x="747367" y="749697"/>
                </a:lnTo>
                <a:lnTo>
                  <a:pt x="768066" y="749697"/>
                </a:lnTo>
                <a:lnTo>
                  <a:pt x="760365" y="740501"/>
                </a:lnTo>
                <a:lnTo>
                  <a:pt x="797036" y="724024"/>
                </a:lnTo>
                <a:lnTo>
                  <a:pt x="760365" y="706887"/>
                </a:lnTo>
                <a:lnTo>
                  <a:pt x="736643" y="663923"/>
                </a:lnTo>
                <a:lnTo>
                  <a:pt x="715146" y="616886"/>
                </a:lnTo>
                <a:lnTo>
                  <a:pt x="681922" y="637248"/>
                </a:lnTo>
                <a:lnTo>
                  <a:pt x="662071" y="616886"/>
                </a:lnTo>
                <a:lnTo>
                  <a:pt x="634519" y="627426"/>
                </a:lnTo>
                <a:lnTo>
                  <a:pt x="605533" y="627426"/>
                </a:lnTo>
                <a:lnTo>
                  <a:pt x="571127" y="597558"/>
                </a:lnTo>
                <a:lnTo>
                  <a:pt x="583253" y="582580"/>
                </a:lnTo>
                <a:lnTo>
                  <a:pt x="571127" y="547866"/>
                </a:lnTo>
                <a:lnTo>
                  <a:pt x="583253" y="509993"/>
                </a:lnTo>
                <a:lnTo>
                  <a:pt x="562905" y="468958"/>
                </a:lnTo>
                <a:lnTo>
                  <a:pt x="517971" y="428421"/>
                </a:lnTo>
                <a:lnTo>
                  <a:pt x="482360" y="417336"/>
                </a:lnTo>
                <a:lnTo>
                  <a:pt x="517971" y="374714"/>
                </a:lnTo>
                <a:lnTo>
                  <a:pt x="534872" y="344431"/>
                </a:lnTo>
                <a:lnTo>
                  <a:pt x="534872" y="295790"/>
                </a:lnTo>
                <a:lnTo>
                  <a:pt x="491617" y="249340"/>
                </a:lnTo>
                <a:lnTo>
                  <a:pt x="468490" y="212052"/>
                </a:lnTo>
                <a:lnTo>
                  <a:pt x="491617" y="175286"/>
                </a:lnTo>
                <a:lnTo>
                  <a:pt x="459811" y="162654"/>
                </a:lnTo>
                <a:lnTo>
                  <a:pt x="468490" y="137470"/>
                </a:lnTo>
                <a:lnTo>
                  <a:pt x="444124" y="137470"/>
                </a:lnTo>
                <a:lnTo>
                  <a:pt x="444124" y="108889"/>
                </a:lnTo>
                <a:lnTo>
                  <a:pt x="427687" y="83225"/>
                </a:lnTo>
                <a:lnTo>
                  <a:pt x="411984" y="56998"/>
                </a:lnTo>
                <a:lnTo>
                  <a:pt x="316143" y="56998"/>
                </a:lnTo>
                <a:lnTo>
                  <a:pt x="316143" y="18855"/>
                </a:lnTo>
                <a:lnTo>
                  <a:pt x="305052" y="0"/>
                </a:lnTo>
                <a:lnTo>
                  <a:pt x="265529" y="37442"/>
                </a:lnTo>
                <a:lnTo>
                  <a:pt x="231637" y="56998"/>
                </a:lnTo>
                <a:lnTo>
                  <a:pt x="255970" y="137470"/>
                </a:lnTo>
                <a:lnTo>
                  <a:pt x="244839" y="152945"/>
                </a:lnTo>
                <a:lnTo>
                  <a:pt x="255970" y="175286"/>
                </a:lnTo>
                <a:lnTo>
                  <a:pt x="215722" y="175286"/>
                </a:lnTo>
                <a:lnTo>
                  <a:pt x="205259" y="202311"/>
                </a:lnTo>
                <a:lnTo>
                  <a:pt x="177536" y="212052"/>
                </a:lnTo>
                <a:lnTo>
                  <a:pt x="177536" y="249340"/>
                </a:lnTo>
                <a:lnTo>
                  <a:pt x="215722" y="249340"/>
                </a:lnTo>
                <a:lnTo>
                  <a:pt x="231637" y="266077"/>
                </a:lnTo>
                <a:lnTo>
                  <a:pt x="244839" y="344431"/>
                </a:lnTo>
                <a:lnTo>
                  <a:pt x="244839" y="374714"/>
                </a:lnTo>
                <a:lnTo>
                  <a:pt x="265529" y="388015"/>
                </a:lnTo>
                <a:lnTo>
                  <a:pt x="255970" y="410503"/>
                </a:lnTo>
                <a:lnTo>
                  <a:pt x="215722" y="420057"/>
                </a:lnTo>
                <a:lnTo>
                  <a:pt x="215722" y="439466"/>
                </a:lnTo>
                <a:lnTo>
                  <a:pt x="191381" y="439466"/>
                </a:lnTo>
                <a:lnTo>
                  <a:pt x="191381" y="459649"/>
                </a:lnTo>
                <a:lnTo>
                  <a:pt x="140237" y="459649"/>
                </a:lnTo>
                <a:lnTo>
                  <a:pt x="152224" y="484719"/>
                </a:lnTo>
                <a:lnTo>
                  <a:pt x="152224" y="515946"/>
                </a:lnTo>
                <a:lnTo>
                  <a:pt x="191381" y="515946"/>
                </a:lnTo>
                <a:lnTo>
                  <a:pt x="204411" y="532668"/>
                </a:lnTo>
                <a:lnTo>
                  <a:pt x="215722" y="532668"/>
                </a:lnTo>
                <a:lnTo>
                  <a:pt x="227302" y="543525"/>
                </a:lnTo>
                <a:lnTo>
                  <a:pt x="215722" y="555506"/>
                </a:lnTo>
                <a:lnTo>
                  <a:pt x="215722" y="586693"/>
                </a:lnTo>
                <a:lnTo>
                  <a:pt x="198495" y="630211"/>
                </a:lnTo>
                <a:lnTo>
                  <a:pt x="181308" y="630211"/>
                </a:lnTo>
                <a:lnTo>
                  <a:pt x="152224" y="619004"/>
                </a:lnTo>
                <a:lnTo>
                  <a:pt x="140237" y="619004"/>
                </a:lnTo>
                <a:lnTo>
                  <a:pt x="104780" y="610419"/>
                </a:lnTo>
                <a:lnTo>
                  <a:pt x="88482" y="604669"/>
                </a:lnTo>
                <a:lnTo>
                  <a:pt x="73382" y="610419"/>
                </a:lnTo>
                <a:lnTo>
                  <a:pt x="73382" y="630211"/>
                </a:lnTo>
                <a:lnTo>
                  <a:pt x="9436" y="674715"/>
                </a:lnTo>
                <a:lnTo>
                  <a:pt x="0" y="690109"/>
                </a:lnTo>
                <a:lnTo>
                  <a:pt x="9436" y="701186"/>
                </a:lnTo>
                <a:lnTo>
                  <a:pt x="28473" y="685792"/>
                </a:lnTo>
                <a:lnTo>
                  <a:pt x="42848" y="690109"/>
                </a:lnTo>
                <a:lnTo>
                  <a:pt x="59700" y="701186"/>
                </a:lnTo>
                <a:lnTo>
                  <a:pt x="76259" y="705543"/>
                </a:lnTo>
                <a:lnTo>
                  <a:pt x="51796" y="721955"/>
                </a:lnTo>
                <a:lnTo>
                  <a:pt x="76259" y="727241"/>
                </a:lnTo>
                <a:lnTo>
                  <a:pt x="76259" y="746626"/>
                </a:lnTo>
                <a:lnTo>
                  <a:pt x="69552" y="757728"/>
                </a:lnTo>
                <a:lnTo>
                  <a:pt x="95001" y="773268"/>
                </a:lnTo>
                <a:lnTo>
                  <a:pt x="115244" y="781413"/>
                </a:lnTo>
                <a:lnTo>
                  <a:pt x="156935" y="773268"/>
                </a:lnTo>
                <a:lnTo>
                  <a:pt x="174129" y="792262"/>
                </a:lnTo>
                <a:lnTo>
                  <a:pt x="196392" y="856468"/>
                </a:lnTo>
                <a:lnTo>
                  <a:pt x="184641" y="862055"/>
                </a:lnTo>
                <a:lnTo>
                  <a:pt x="227302" y="894334"/>
                </a:lnTo>
                <a:lnTo>
                  <a:pt x="244496" y="903912"/>
                </a:lnTo>
                <a:lnTo>
                  <a:pt x="255970" y="922841"/>
                </a:lnTo>
                <a:lnTo>
                  <a:pt x="280792" y="922841"/>
                </a:lnTo>
                <a:lnTo>
                  <a:pt x="318865" y="915193"/>
                </a:lnTo>
                <a:lnTo>
                  <a:pt x="335611" y="915193"/>
                </a:lnTo>
                <a:lnTo>
                  <a:pt x="349318" y="927964"/>
                </a:lnTo>
                <a:lnTo>
                  <a:pt x="387806" y="934138"/>
                </a:lnTo>
                <a:lnTo>
                  <a:pt x="387806" y="988839"/>
                </a:lnTo>
                <a:lnTo>
                  <a:pt x="374482" y="1034662"/>
                </a:lnTo>
                <a:lnTo>
                  <a:pt x="349318" y="1050015"/>
                </a:lnTo>
                <a:lnTo>
                  <a:pt x="369006" y="1060946"/>
                </a:lnTo>
              </a:path>
            </a:pathLst>
          </a:custGeom>
          <a:solidFill>
            <a:srgbClr val="3D87C7"/>
          </a:solidFill>
          <a:ln w="8141" cap="rnd">
            <a:solidFill>
              <a:schemeClr val="bg1"/>
            </a:solidFill>
            <a:prstDash val="solid"/>
            <a:round/>
          </a:ln>
        </p:spPr>
        <p:txBody>
          <a:bodyPr rtlCol="0" anchor="ctr"/>
          <a:lstStyle/>
          <a:p>
            <a:endParaRPr lang="en-LV"/>
          </a:p>
        </p:txBody>
      </p:sp>
      <p:sp>
        <p:nvSpPr>
          <p:cNvPr id="9" name="Smiltenes novads">
            <a:extLst>
              <a:ext uri="{FF2B5EF4-FFF2-40B4-BE49-F238E27FC236}">
                <a16:creationId xmlns:a16="http://schemas.microsoft.com/office/drawing/2014/main" id="{8888DC98-8123-A672-A103-97FAEC6010B6}"/>
              </a:ext>
            </a:extLst>
          </p:cNvPr>
          <p:cNvSpPr/>
          <p:nvPr/>
        </p:nvSpPr>
        <p:spPr>
          <a:xfrm>
            <a:off x="7286887" y="1755297"/>
            <a:ext cx="1583396" cy="946322"/>
          </a:xfrm>
          <a:custGeom>
            <a:avLst/>
            <a:gdLst>
              <a:gd name="connsiteX0" fmla="*/ 625123 w 1583396"/>
              <a:gd name="connsiteY0" fmla="*/ 864059 h 946322"/>
              <a:gd name="connsiteX1" fmla="*/ 601866 w 1583396"/>
              <a:gd name="connsiteY1" fmla="*/ 846336 h 946322"/>
              <a:gd name="connsiteX2" fmla="*/ 588648 w 1583396"/>
              <a:gd name="connsiteY2" fmla="*/ 814685 h 946322"/>
              <a:gd name="connsiteX3" fmla="*/ 601866 w 1583396"/>
              <a:gd name="connsiteY3" fmla="*/ 797100 h 946322"/>
              <a:gd name="connsiteX4" fmla="*/ 638862 w 1583396"/>
              <a:gd name="connsiteY4" fmla="*/ 790560 h 946322"/>
              <a:gd name="connsiteX5" fmla="*/ 647908 w 1583396"/>
              <a:gd name="connsiteY5" fmla="*/ 806491 h 946322"/>
              <a:gd name="connsiteX6" fmla="*/ 667775 w 1583396"/>
              <a:gd name="connsiteY6" fmla="*/ 790560 h 946322"/>
              <a:gd name="connsiteX7" fmla="*/ 654590 w 1583396"/>
              <a:gd name="connsiteY7" fmla="*/ 755089 h 946322"/>
              <a:gd name="connsiteX8" fmla="*/ 698734 w 1583396"/>
              <a:gd name="connsiteY8" fmla="*/ 719471 h 946322"/>
              <a:gd name="connsiteX9" fmla="*/ 730661 w 1583396"/>
              <a:gd name="connsiteY9" fmla="*/ 730743 h 946322"/>
              <a:gd name="connsiteX10" fmla="*/ 744303 w 1583396"/>
              <a:gd name="connsiteY10" fmla="*/ 744093 h 946322"/>
              <a:gd name="connsiteX11" fmla="*/ 758588 w 1583396"/>
              <a:gd name="connsiteY11" fmla="*/ 730743 h 946322"/>
              <a:gd name="connsiteX12" fmla="*/ 780053 w 1583396"/>
              <a:gd name="connsiteY12" fmla="*/ 730743 h 946322"/>
              <a:gd name="connsiteX13" fmla="*/ 787558 w 1583396"/>
              <a:gd name="connsiteY13" fmla="*/ 724138 h 946322"/>
              <a:gd name="connsiteX14" fmla="*/ 811337 w 1583396"/>
              <a:gd name="connsiteY14" fmla="*/ 730743 h 946322"/>
              <a:gd name="connsiteX15" fmla="*/ 917691 w 1583396"/>
              <a:gd name="connsiteY15" fmla="*/ 715309 h 946322"/>
              <a:gd name="connsiteX16" fmla="*/ 891875 w 1583396"/>
              <a:gd name="connsiteY16" fmla="*/ 677484 h 946322"/>
              <a:gd name="connsiteX17" fmla="*/ 891875 w 1583396"/>
              <a:gd name="connsiteY17" fmla="*/ 655713 h 946322"/>
              <a:gd name="connsiteX18" fmla="*/ 909990 w 1583396"/>
              <a:gd name="connsiteY18" fmla="*/ 655713 h 946322"/>
              <a:gd name="connsiteX19" fmla="*/ 924650 w 1583396"/>
              <a:gd name="connsiteY19" fmla="*/ 661064 h 946322"/>
              <a:gd name="connsiteX20" fmla="*/ 941421 w 1583396"/>
              <a:gd name="connsiteY20" fmla="*/ 643821 h 946322"/>
              <a:gd name="connsiteX21" fmla="*/ 934127 w 1583396"/>
              <a:gd name="connsiteY21" fmla="*/ 625365 h 946322"/>
              <a:gd name="connsiteX22" fmla="*/ 917691 w 1583396"/>
              <a:gd name="connsiteY22" fmla="*/ 625365 h 946322"/>
              <a:gd name="connsiteX23" fmla="*/ 909990 w 1583396"/>
              <a:gd name="connsiteY23" fmla="*/ 606289 h 946322"/>
              <a:gd name="connsiteX24" fmla="*/ 924650 w 1583396"/>
              <a:gd name="connsiteY24" fmla="*/ 606289 h 946322"/>
              <a:gd name="connsiteX25" fmla="*/ 1022202 w 1583396"/>
              <a:gd name="connsiteY25" fmla="*/ 630879 h 946322"/>
              <a:gd name="connsiteX26" fmla="*/ 1118818 w 1583396"/>
              <a:gd name="connsiteY26" fmla="*/ 596451 h 946322"/>
              <a:gd name="connsiteX27" fmla="*/ 1111492 w 1583396"/>
              <a:gd name="connsiteY27" fmla="*/ 571894 h 946322"/>
              <a:gd name="connsiteX28" fmla="*/ 1091087 w 1583396"/>
              <a:gd name="connsiteY28" fmla="*/ 565060 h 946322"/>
              <a:gd name="connsiteX29" fmla="*/ 1081031 w 1583396"/>
              <a:gd name="connsiteY29" fmla="*/ 577375 h 946322"/>
              <a:gd name="connsiteX30" fmla="*/ 1057512 w 1583396"/>
              <a:gd name="connsiteY30" fmla="*/ 571894 h 946322"/>
              <a:gd name="connsiteX31" fmla="*/ 1057512 w 1583396"/>
              <a:gd name="connsiteY31" fmla="*/ 539844 h 946322"/>
              <a:gd name="connsiteX32" fmla="*/ 1091087 w 1583396"/>
              <a:gd name="connsiteY32" fmla="*/ 549984 h 946322"/>
              <a:gd name="connsiteX33" fmla="*/ 1105405 w 1583396"/>
              <a:gd name="connsiteY33" fmla="*/ 539844 h 946322"/>
              <a:gd name="connsiteX34" fmla="*/ 1111492 w 1583396"/>
              <a:gd name="connsiteY34" fmla="*/ 512713 h 946322"/>
              <a:gd name="connsiteX35" fmla="*/ 1171330 w 1583396"/>
              <a:gd name="connsiteY35" fmla="*/ 503379 h 946322"/>
              <a:gd name="connsiteX36" fmla="*/ 1140511 w 1583396"/>
              <a:gd name="connsiteY36" fmla="*/ 452636 h 946322"/>
              <a:gd name="connsiteX37" fmla="*/ 1157510 w 1583396"/>
              <a:gd name="connsiteY37" fmla="*/ 437601 h 946322"/>
              <a:gd name="connsiteX38" fmla="*/ 1171330 w 1583396"/>
              <a:gd name="connsiteY38" fmla="*/ 444239 h 946322"/>
              <a:gd name="connsiteX39" fmla="*/ 1194686 w 1583396"/>
              <a:gd name="connsiteY39" fmla="*/ 431622 h 946322"/>
              <a:gd name="connsiteX40" fmla="*/ 1204962 w 1583396"/>
              <a:gd name="connsiteY40" fmla="*/ 422769 h 946322"/>
              <a:gd name="connsiteX41" fmla="*/ 1224568 w 1583396"/>
              <a:gd name="connsiteY41" fmla="*/ 431622 h 946322"/>
              <a:gd name="connsiteX42" fmla="*/ 1213543 w 1583396"/>
              <a:gd name="connsiteY42" fmla="*/ 444239 h 946322"/>
              <a:gd name="connsiteX43" fmla="*/ 1224568 w 1583396"/>
              <a:gd name="connsiteY43" fmla="*/ 462891 h 946322"/>
              <a:gd name="connsiteX44" fmla="*/ 1230794 w 1583396"/>
              <a:gd name="connsiteY44" fmla="*/ 452636 h 946322"/>
              <a:gd name="connsiteX45" fmla="*/ 1253025 w 1583396"/>
              <a:gd name="connsiteY45" fmla="*/ 462891 h 946322"/>
              <a:gd name="connsiteX46" fmla="*/ 1275231 w 1583396"/>
              <a:gd name="connsiteY46" fmla="*/ 431622 h 946322"/>
              <a:gd name="connsiteX47" fmla="*/ 1302873 w 1583396"/>
              <a:gd name="connsiteY47" fmla="*/ 452636 h 946322"/>
              <a:gd name="connsiteX48" fmla="*/ 1310728 w 1583396"/>
              <a:gd name="connsiteY48" fmla="*/ 437601 h 946322"/>
              <a:gd name="connsiteX49" fmla="*/ 1321510 w 1583396"/>
              <a:gd name="connsiteY49" fmla="*/ 422769 h 946322"/>
              <a:gd name="connsiteX50" fmla="*/ 1339821 w 1583396"/>
              <a:gd name="connsiteY50" fmla="*/ 397919 h 946322"/>
              <a:gd name="connsiteX51" fmla="*/ 1364333 w 1583396"/>
              <a:gd name="connsiteY51" fmla="*/ 404980 h 946322"/>
              <a:gd name="connsiteX52" fmla="*/ 1393784 w 1583396"/>
              <a:gd name="connsiteY52" fmla="*/ 404980 h 946322"/>
              <a:gd name="connsiteX53" fmla="*/ 1405372 w 1583396"/>
              <a:gd name="connsiteY53" fmla="*/ 397919 h 946322"/>
              <a:gd name="connsiteX54" fmla="*/ 1428001 w 1583396"/>
              <a:gd name="connsiteY54" fmla="*/ 397919 h 946322"/>
              <a:gd name="connsiteX55" fmla="*/ 1450493 w 1583396"/>
              <a:gd name="connsiteY55" fmla="*/ 404980 h 946322"/>
              <a:gd name="connsiteX56" fmla="*/ 1464265 w 1583396"/>
              <a:gd name="connsiteY56" fmla="*/ 339324 h 946322"/>
              <a:gd name="connsiteX57" fmla="*/ 1458862 w 1583396"/>
              <a:gd name="connsiteY57" fmla="*/ 313497 h 946322"/>
              <a:gd name="connsiteX58" fmla="*/ 1464265 w 1583396"/>
              <a:gd name="connsiteY58" fmla="*/ 293591 h 946322"/>
              <a:gd name="connsiteX59" fmla="*/ 1473767 w 1583396"/>
              <a:gd name="connsiteY59" fmla="*/ 270663 h 946322"/>
              <a:gd name="connsiteX60" fmla="*/ 1464265 w 1583396"/>
              <a:gd name="connsiteY60" fmla="*/ 251938 h 946322"/>
              <a:gd name="connsiteX61" fmla="*/ 1473767 w 1583396"/>
              <a:gd name="connsiteY61" fmla="*/ 237448 h 946322"/>
              <a:gd name="connsiteX62" fmla="*/ 1499208 w 1583396"/>
              <a:gd name="connsiteY62" fmla="*/ 237448 h 946322"/>
              <a:gd name="connsiteX63" fmla="*/ 1520249 w 1583396"/>
              <a:gd name="connsiteY63" fmla="*/ 207402 h 946322"/>
              <a:gd name="connsiteX64" fmla="*/ 1539668 w 1583396"/>
              <a:gd name="connsiteY64" fmla="*/ 216638 h 946322"/>
              <a:gd name="connsiteX65" fmla="*/ 1583396 w 1583396"/>
              <a:gd name="connsiteY65" fmla="*/ 207402 h 946322"/>
              <a:gd name="connsiteX66" fmla="*/ 1583396 w 1583396"/>
              <a:gd name="connsiteY66" fmla="*/ 194549 h 946322"/>
              <a:gd name="connsiteX67" fmla="*/ 1565745 w 1583396"/>
              <a:gd name="connsiteY67" fmla="*/ 185484 h 946322"/>
              <a:gd name="connsiteX68" fmla="*/ 1561386 w 1583396"/>
              <a:gd name="connsiteY68" fmla="*/ 166270 h 946322"/>
              <a:gd name="connsiteX69" fmla="*/ 1583396 w 1583396"/>
              <a:gd name="connsiteY69" fmla="*/ 135955 h 946322"/>
              <a:gd name="connsiteX70" fmla="*/ 1572476 w 1583396"/>
              <a:gd name="connsiteY70" fmla="*/ 113051 h 946322"/>
              <a:gd name="connsiteX71" fmla="*/ 1583396 w 1583396"/>
              <a:gd name="connsiteY71" fmla="*/ 104548 h 946322"/>
              <a:gd name="connsiteX72" fmla="*/ 1583396 w 1583396"/>
              <a:gd name="connsiteY72" fmla="*/ 77010 h 946322"/>
              <a:gd name="connsiteX73" fmla="*/ 1556879 w 1583396"/>
              <a:gd name="connsiteY73" fmla="*/ 61649 h 946322"/>
              <a:gd name="connsiteX74" fmla="*/ 1556879 w 1583396"/>
              <a:gd name="connsiteY74" fmla="*/ 48560 h 946322"/>
              <a:gd name="connsiteX75" fmla="*/ 1572476 w 1583396"/>
              <a:gd name="connsiteY75" fmla="*/ 20126 h 946322"/>
              <a:gd name="connsiteX76" fmla="*/ 1556879 w 1583396"/>
              <a:gd name="connsiteY76" fmla="*/ 20126 h 946322"/>
              <a:gd name="connsiteX77" fmla="*/ 1499208 w 1583396"/>
              <a:gd name="connsiteY77" fmla="*/ 61649 h 946322"/>
              <a:gd name="connsiteX78" fmla="*/ 1499208 w 1583396"/>
              <a:gd name="connsiteY78" fmla="*/ 37320 h 946322"/>
              <a:gd name="connsiteX79" fmla="*/ 1473767 w 1583396"/>
              <a:gd name="connsiteY79" fmla="*/ 20126 h 946322"/>
              <a:gd name="connsiteX80" fmla="*/ 1443957 w 1583396"/>
              <a:gd name="connsiteY80" fmla="*/ 0 h 946322"/>
              <a:gd name="connsiteX81" fmla="*/ 1443957 w 1583396"/>
              <a:gd name="connsiteY81" fmla="*/ 61649 h 946322"/>
              <a:gd name="connsiteX82" fmla="*/ 1384934 w 1583396"/>
              <a:gd name="connsiteY82" fmla="*/ 61649 h 946322"/>
              <a:gd name="connsiteX83" fmla="*/ 1373069 w 1583396"/>
              <a:gd name="connsiteY83" fmla="*/ 92762 h 946322"/>
              <a:gd name="connsiteX84" fmla="*/ 1352476 w 1583396"/>
              <a:gd name="connsiteY84" fmla="*/ 92762 h 946322"/>
              <a:gd name="connsiteX85" fmla="*/ 1311453 w 1583396"/>
              <a:gd name="connsiteY85" fmla="*/ 147569 h 946322"/>
              <a:gd name="connsiteX86" fmla="*/ 1311453 w 1583396"/>
              <a:gd name="connsiteY86" fmla="*/ 185484 h 946322"/>
              <a:gd name="connsiteX87" fmla="*/ 1293004 w 1583396"/>
              <a:gd name="connsiteY87" fmla="*/ 185484 h 946322"/>
              <a:gd name="connsiteX88" fmla="*/ 1293004 w 1583396"/>
              <a:gd name="connsiteY88" fmla="*/ 166270 h 946322"/>
              <a:gd name="connsiteX89" fmla="*/ 1269209 w 1583396"/>
              <a:gd name="connsiteY89" fmla="*/ 129699 h 946322"/>
              <a:gd name="connsiteX90" fmla="*/ 1253025 w 1583396"/>
              <a:gd name="connsiteY90" fmla="*/ 147569 h 946322"/>
              <a:gd name="connsiteX91" fmla="*/ 1253025 w 1583396"/>
              <a:gd name="connsiteY91" fmla="*/ 185484 h 946322"/>
              <a:gd name="connsiteX92" fmla="*/ 1213543 w 1583396"/>
              <a:gd name="connsiteY92" fmla="*/ 185484 h 946322"/>
              <a:gd name="connsiteX93" fmla="*/ 1171330 w 1583396"/>
              <a:gd name="connsiteY93" fmla="*/ 166270 h 946322"/>
              <a:gd name="connsiteX94" fmla="*/ 1171330 w 1583396"/>
              <a:gd name="connsiteY94" fmla="*/ 147569 h 946322"/>
              <a:gd name="connsiteX95" fmla="*/ 1134961 w 1583396"/>
              <a:gd name="connsiteY95" fmla="*/ 48560 h 946322"/>
              <a:gd name="connsiteX96" fmla="*/ 1057512 w 1583396"/>
              <a:gd name="connsiteY96" fmla="*/ 61649 h 946322"/>
              <a:gd name="connsiteX97" fmla="*/ 995245 w 1583396"/>
              <a:gd name="connsiteY97" fmla="*/ 37320 h 946322"/>
              <a:gd name="connsiteX98" fmla="*/ 967905 w 1583396"/>
              <a:gd name="connsiteY98" fmla="*/ 48560 h 946322"/>
              <a:gd name="connsiteX99" fmla="*/ 968068 w 1583396"/>
              <a:gd name="connsiteY99" fmla="*/ 48560 h 946322"/>
              <a:gd name="connsiteX100" fmla="*/ 1007306 w 1583396"/>
              <a:gd name="connsiteY100" fmla="*/ 70624 h 946322"/>
              <a:gd name="connsiteX101" fmla="*/ 973357 w 1583396"/>
              <a:gd name="connsiteY101" fmla="*/ 114729 h 946322"/>
              <a:gd name="connsiteX102" fmla="*/ 990674 w 1583396"/>
              <a:gd name="connsiteY102" fmla="*/ 133462 h 946322"/>
              <a:gd name="connsiteX103" fmla="*/ 968068 w 1583396"/>
              <a:gd name="connsiteY103" fmla="*/ 155315 h 946322"/>
              <a:gd name="connsiteX104" fmla="*/ 990674 w 1583396"/>
              <a:gd name="connsiteY104" fmla="*/ 169381 h 946322"/>
              <a:gd name="connsiteX105" fmla="*/ 1000738 w 1583396"/>
              <a:gd name="connsiteY105" fmla="*/ 184783 h 946322"/>
              <a:gd name="connsiteX106" fmla="*/ 1022202 w 1583396"/>
              <a:gd name="connsiteY106" fmla="*/ 191690 h 946322"/>
              <a:gd name="connsiteX107" fmla="*/ 1022202 w 1583396"/>
              <a:gd name="connsiteY107" fmla="*/ 212069 h 946322"/>
              <a:gd name="connsiteX108" fmla="*/ 953106 w 1583396"/>
              <a:gd name="connsiteY108" fmla="*/ 230028 h 946322"/>
              <a:gd name="connsiteX109" fmla="*/ 941983 w 1583396"/>
              <a:gd name="connsiteY109" fmla="*/ 207792 h 946322"/>
              <a:gd name="connsiteX110" fmla="*/ 961891 w 1583396"/>
              <a:gd name="connsiteY110" fmla="*/ 191690 h 946322"/>
              <a:gd name="connsiteX111" fmla="*/ 953106 w 1583396"/>
              <a:gd name="connsiteY111" fmla="*/ 177054 h 946322"/>
              <a:gd name="connsiteX112" fmla="*/ 926288 w 1583396"/>
              <a:gd name="connsiteY112" fmla="*/ 191690 h 946322"/>
              <a:gd name="connsiteX113" fmla="*/ 915597 w 1583396"/>
              <a:gd name="connsiteY113" fmla="*/ 177054 h 946322"/>
              <a:gd name="connsiteX114" fmla="*/ 893317 w 1583396"/>
              <a:gd name="connsiteY114" fmla="*/ 201733 h 946322"/>
              <a:gd name="connsiteX115" fmla="*/ 866474 w 1583396"/>
              <a:gd name="connsiteY115" fmla="*/ 191690 h 946322"/>
              <a:gd name="connsiteX116" fmla="*/ 858227 w 1583396"/>
              <a:gd name="connsiteY116" fmla="*/ 201733 h 946322"/>
              <a:gd name="connsiteX117" fmla="*/ 850999 w 1583396"/>
              <a:gd name="connsiteY117" fmla="*/ 177054 h 946322"/>
              <a:gd name="connsiteX118" fmla="*/ 858227 w 1583396"/>
              <a:gd name="connsiteY118" fmla="*/ 162409 h 946322"/>
              <a:gd name="connsiteX119" fmla="*/ 878982 w 1583396"/>
              <a:gd name="connsiteY119" fmla="*/ 155315 h 946322"/>
              <a:gd name="connsiteX120" fmla="*/ 878982 w 1583396"/>
              <a:gd name="connsiteY120" fmla="*/ 133462 h 946322"/>
              <a:gd name="connsiteX121" fmla="*/ 824669 w 1583396"/>
              <a:gd name="connsiteY121" fmla="*/ 148115 h 946322"/>
              <a:gd name="connsiteX122" fmla="*/ 824669 w 1583396"/>
              <a:gd name="connsiteY122" fmla="*/ 133462 h 946322"/>
              <a:gd name="connsiteX123" fmla="*/ 785733 w 1583396"/>
              <a:gd name="connsiteY123" fmla="*/ 133462 h 946322"/>
              <a:gd name="connsiteX124" fmla="*/ 773224 w 1583396"/>
              <a:gd name="connsiteY124" fmla="*/ 148115 h 946322"/>
              <a:gd name="connsiteX125" fmla="*/ 750073 w 1583396"/>
              <a:gd name="connsiteY125" fmla="*/ 142471 h 946322"/>
              <a:gd name="connsiteX126" fmla="*/ 734891 w 1583396"/>
              <a:gd name="connsiteY126" fmla="*/ 124096 h 946322"/>
              <a:gd name="connsiteX127" fmla="*/ 725683 w 1583396"/>
              <a:gd name="connsiteY127" fmla="*/ 101143 h 946322"/>
              <a:gd name="connsiteX128" fmla="*/ 707151 w 1583396"/>
              <a:gd name="connsiteY128" fmla="*/ 101143 h 946322"/>
              <a:gd name="connsiteX129" fmla="*/ 702759 w 1583396"/>
              <a:gd name="connsiteY129" fmla="*/ 114729 h 946322"/>
              <a:gd name="connsiteX130" fmla="*/ 687814 w 1583396"/>
              <a:gd name="connsiteY130" fmla="*/ 133462 h 946322"/>
              <a:gd name="connsiteX131" fmla="*/ 657263 w 1583396"/>
              <a:gd name="connsiteY131" fmla="*/ 114729 h 946322"/>
              <a:gd name="connsiteX132" fmla="*/ 631593 w 1583396"/>
              <a:gd name="connsiteY132" fmla="*/ 124096 h 946322"/>
              <a:gd name="connsiteX133" fmla="*/ 609118 w 1583396"/>
              <a:gd name="connsiteY133" fmla="*/ 124096 h 946322"/>
              <a:gd name="connsiteX134" fmla="*/ 572056 w 1583396"/>
              <a:gd name="connsiteY134" fmla="*/ 133462 h 946322"/>
              <a:gd name="connsiteX135" fmla="*/ 549581 w 1583396"/>
              <a:gd name="connsiteY135" fmla="*/ 133462 h 946322"/>
              <a:gd name="connsiteX136" fmla="*/ 540153 w 1583396"/>
              <a:gd name="connsiteY136" fmla="*/ 148115 h 946322"/>
              <a:gd name="connsiteX137" fmla="*/ 529200 w 1583396"/>
              <a:gd name="connsiteY137" fmla="*/ 155315 h 946322"/>
              <a:gd name="connsiteX138" fmla="*/ 527424 w 1583396"/>
              <a:gd name="connsiteY138" fmla="*/ 158215 h 946322"/>
              <a:gd name="connsiteX139" fmla="*/ 511509 w 1583396"/>
              <a:gd name="connsiteY139" fmla="*/ 168021 h 946322"/>
              <a:gd name="connsiteX140" fmla="*/ 516031 w 1583396"/>
              <a:gd name="connsiteY140" fmla="*/ 170456 h 946322"/>
              <a:gd name="connsiteX141" fmla="*/ 506945 w 1583396"/>
              <a:gd name="connsiteY141" fmla="*/ 198157 h 946322"/>
              <a:gd name="connsiteX142" fmla="*/ 506945 w 1583396"/>
              <a:gd name="connsiteY142" fmla="*/ 221973 h 946322"/>
              <a:gd name="connsiteX143" fmla="*/ 527424 w 1583396"/>
              <a:gd name="connsiteY143" fmla="*/ 243092 h 946322"/>
              <a:gd name="connsiteX144" fmla="*/ 516031 w 1583396"/>
              <a:gd name="connsiteY144" fmla="*/ 257484 h 946322"/>
              <a:gd name="connsiteX145" fmla="*/ 506945 w 1583396"/>
              <a:gd name="connsiteY145" fmla="*/ 292312 h 946322"/>
              <a:gd name="connsiteX146" fmla="*/ 474349 w 1583396"/>
              <a:gd name="connsiteY146" fmla="*/ 313945 h 946322"/>
              <a:gd name="connsiteX147" fmla="*/ 452786 w 1583396"/>
              <a:gd name="connsiteY147" fmla="*/ 292312 h 946322"/>
              <a:gd name="connsiteX148" fmla="*/ 467243 w 1583396"/>
              <a:gd name="connsiteY148" fmla="*/ 257484 h 946322"/>
              <a:gd name="connsiteX149" fmla="*/ 447628 w 1583396"/>
              <a:gd name="connsiteY149" fmla="*/ 243092 h 946322"/>
              <a:gd name="connsiteX150" fmla="*/ 417249 w 1583396"/>
              <a:gd name="connsiteY150" fmla="*/ 263952 h 946322"/>
              <a:gd name="connsiteX151" fmla="*/ 355968 w 1583396"/>
              <a:gd name="connsiteY151" fmla="*/ 263952 h 946322"/>
              <a:gd name="connsiteX152" fmla="*/ 313258 w 1583396"/>
              <a:gd name="connsiteY152" fmla="*/ 257484 h 946322"/>
              <a:gd name="connsiteX153" fmla="*/ 261928 w 1583396"/>
              <a:gd name="connsiteY153" fmla="*/ 243092 h 946322"/>
              <a:gd name="connsiteX154" fmla="*/ 271926 w 1583396"/>
              <a:gd name="connsiteY154" fmla="*/ 263952 h 946322"/>
              <a:gd name="connsiteX155" fmla="*/ 251342 w 1583396"/>
              <a:gd name="connsiteY155" fmla="*/ 280926 h 946322"/>
              <a:gd name="connsiteX156" fmla="*/ 235125 w 1583396"/>
              <a:gd name="connsiteY156" fmla="*/ 263952 h 946322"/>
              <a:gd name="connsiteX157" fmla="*/ 205845 w 1583396"/>
              <a:gd name="connsiteY157" fmla="*/ 280926 h 946322"/>
              <a:gd name="connsiteX158" fmla="*/ 205845 w 1583396"/>
              <a:gd name="connsiteY158" fmla="*/ 292312 h 946322"/>
              <a:gd name="connsiteX159" fmla="*/ 186076 w 1583396"/>
              <a:gd name="connsiteY159" fmla="*/ 313945 h 946322"/>
              <a:gd name="connsiteX160" fmla="*/ 186076 w 1583396"/>
              <a:gd name="connsiteY160" fmla="*/ 320892 h 946322"/>
              <a:gd name="connsiteX161" fmla="*/ 171848 w 1583396"/>
              <a:gd name="connsiteY161" fmla="*/ 329664 h 946322"/>
              <a:gd name="connsiteX162" fmla="*/ 183297 w 1583396"/>
              <a:gd name="connsiteY162" fmla="*/ 360933 h 946322"/>
              <a:gd name="connsiteX163" fmla="*/ 175564 w 1583396"/>
              <a:gd name="connsiteY163" fmla="*/ 378265 h 946322"/>
              <a:gd name="connsiteX164" fmla="*/ 162843 w 1583396"/>
              <a:gd name="connsiteY164" fmla="*/ 378265 h 946322"/>
              <a:gd name="connsiteX165" fmla="*/ 149568 w 1583396"/>
              <a:gd name="connsiteY165" fmla="*/ 414249 h 946322"/>
              <a:gd name="connsiteX166" fmla="*/ 162843 w 1583396"/>
              <a:gd name="connsiteY166" fmla="*/ 423420 h 946322"/>
              <a:gd name="connsiteX167" fmla="*/ 140473 w 1583396"/>
              <a:gd name="connsiteY167" fmla="*/ 446365 h 946322"/>
              <a:gd name="connsiteX168" fmla="*/ 149568 w 1583396"/>
              <a:gd name="connsiteY168" fmla="*/ 456831 h 946322"/>
              <a:gd name="connsiteX169" fmla="*/ 140473 w 1583396"/>
              <a:gd name="connsiteY169" fmla="*/ 474733 h 946322"/>
              <a:gd name="connsiteX170" fmla="*/ 118862 w 1583396"/>
              <a:gd name="connsiteY170" fmla="*/ 474733 h 946322"/>
              <a:gd name="connsiteX171" fmla="*/ 118862 w 1583396"/>
              <a:gd name="connsiteY171" fmla="*/ 526046 h 946322"/>
              <a:gd name="connsiteX172" fmla="*/ 83186 w 1583396"/>
              <a:gd name="connsiteY172" fmla="*/ 516932 h 946322"/>
              <a:gd name="connsiteX173" fmla="*/ 83186 w 1583396"/>
              <a:gd name="connsiteY173" fmla="*/ 503371 h 946322"/>
              <a:gd name="connsiteX174" fmla="*/ 63636 w 1583396"/>
              <a:gd name="connsiteY174" fmla="*/ 503371 h 946322"/>
              <a:gd name="connsiteX175" fmla="*/ 63636 w 1583396"/>
              <a:gd name="connsiteY175" fmla="*/ 516932 h 946322"/>
              <a:gd name="connsiteX176" fmla="*/ 36891 w 1583396"/>
              <a:gd name="connsiteY176" fmla="*/ 516932 h 946322"/>
              <a:gd name="connsiteX177" fmla="*/ 0 w 1583396"/>
              <a:gd name="connsiteY177" fmla="*/ 556638 h 946322"/>
              <a:gd name="connsiteX178" fmla="*/ 0 w 1583396"/>
              <a:gd name="connsiteY178" fmla="*/ 577009 h 946322"/>
              <a:gd name="connsiteX179" fmla="*/ 36891 w 1583396"/>
              <a:gd name="connsiteY179" fmla="*/ 606118 h 946322"/>
              <a:gd name="connsiteX180" fmla="*/ 46279 w 1583396"/>
              <a:gd name="connsiteY180" fmla="*/ 621325 h 946322"/>
              <a:gd name="connsiteX181" fmla="*/ 46279 w 1583396"/>
              <a:gd name="connsiteY181" fmla="*/ 671823 h 946322"/>
              <a:gd name="connsiteX182" fmla="*/ 72111 w 1583396"/>
              <a:gd name="connsiteY182" fmla="*/ 680400 h 946322"/>
              <a:gd name="connsiteX183" fmla="*/ 63636 w 1583396"/>
              <a:gd name="connsiteY183" fmla="*/ 693774 h 946322"/>
              <a:gd name="connsiteX184" fmla="*/ 83186 w 1583396"/>
              <a:gd name="connsiteY184" fmla="*/ 704053 h 946322"/>
              <a:gd name="connsiteX185" fmla="*/ 95923 w 1583396"/>
              <a:gd name="connsiteY185" fmla="*/ 693774 h 946322"/>
              <a:gd name="connsiteX186" fmla="*/ 118862 w 1583396"/>
              <a:gd name="connsiteY186" fmla="*/ 719585 h 946322"/>
              <a:gd name="connsiteX187" fmla="*/ 95923 w 1583396"/>
              <a:gd name="connsiteY187" fmla="*/ 742391 h 946322"/>
              <a:gd name="connsiteX188" fmla="*/ 118862 w 1583396"/>
              <a:gd name="connsiteY188" fmla="*/ 776583 h 946322"/>
              <a:gd name="connsiteX189" fmla="*/ 140473 w 1583396"/>
              <a:gd name="connsiteY189" fmla="*/ 764056 h 946322"/>
              <a:gd name="connsiteX190" fmla="*/ 183297 w 1583396"/>
              <a:gd name="connsiteY190" fmla="*/ 735801 h 946322"/>
              <a:gd name="connsiteX191" fmla="*/ 217637 w 1583396"/>
              <a:gd name="connsiteY191" fmla="*/ 742391 h 946322"/>
              <a:gd name="connsiteX192" fmla="*/ 240251 w 1583396"/>
              <a:gd name="connsiteY192" fmla="*/ 742391 h 946322"/>
              <a:gd name="connsiteX193" fmla="*/ 248571 w 1583396"/>
              <a:gd name="connsiteY193" fmla="*/ 771207 h 946322"/>
              <a:gd name="connsiteX194" fmla="*/ 261088 w 1583396"/>
              <a:gd name="connsiteY194" fmla="*/ 776583 h 946322"/>
              <a:gd name="connsiteX195" fmla="*/ 284957 w 1583396"/>
              <a:gd name="connsiteY195" fmla="*/ 754918 h 946322"/>
              <a:gd name="connsiteX196" fmla="*/ 305231 w 1583396"/>
              <a:gd name="connsiteY196" fmla="*/ 754918 h 946322"/>
              <a:gd name="connsiteX197" fmla="*/ 284957 w 1583396"/>
              <a:gd name="connsiteY197" fmla="*/ 792580 h 946322"/>
              <a:gd name="connsiteX198" fmla="*/ 305231 w 1583396"/>
              <a:gd name="connsiteY198" fmla="*/ 818480 h 946322"/>
              <a:gd name="connsiteX199" fmla="*/ 284957 w 1583396"/>
              <a:gd name="connsiteY199" fmla="*/ 877906 h 946322"/>
              <a:gd name="connsiteX200" fmla="*/ 305231 w 1583396"/>
              <a:gd name="connsiteY200" fmla="*/ 898675 h 946322"/>
              <a:gd name="connsiteX201" fmla="*/ 365258 w 1583396"/>
              <a:gd name="connsiteY201" fmla="*/ 877906 h 946322"/>
              <a:gd name="connsiteX202" fmla="*/ 388743 w 1583396"/>
              <a:gd name="connsiteY202" fmla="*/ 877906 h 946322"/>
              <a:gd name="connsiteX203" fmla="*/ 414062 w 1583396"/>
              <a:gd name="connsiteY203" fmla="*/ 908042 h 946322"/>
              <a:gd name="connsiteX204" fmla="*/ 431240 w 1583396"/>
              <a:gd name="connsiteY204" fmla="*/ 934985 h 946322"/>
              <a:gd name="connsiteX205" fmla="*/ 482743 w 1583396"/>
              <a:gd name="connsiteY205" fmla="*/ 934985 h 946322"/>
              <a:gd name="connsiteX206" fmla="*/ 499138 w 1583396"/>
              <a:gd name="connsiteY206" fmla="*/ 946323 h 946322"/>
              <a:gd name="connsiteX207" fmla="*/ 509732 w 1583396"/>
              <a:gd name="connsiteY207" fmla="*/ 925863 h 946322"/>
              <a:gd name="connsiteX208" fmla="*/ 565032 w 1583396"/>
              <a:gd name="connsiteY208" fmla="*/ 908042 h 946322"/>
              <a:gd name="connsiteX209" fmla="*/ 603072 w 1583396"/>
              <a:gd name="connsiteY209" fmla="*/ 877906 h 946322"/>
              <a:gd name="connsiteX210" fmla="*/ 623664 w 1583396"/>
              <a:gd name="connsiteY210" fmla="*/ 862658 h 9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583396" h="946322">
                <a:moveTo>
                  <a:pt x="625123" y="864059"/>
                </a:moveTo>
                <a:lnTo>
                  <a:pt x="601866" y="846336"/>
                </a:lnTo>
                <a:lnTo>
                  <a:pt x="588648" y="814685"/>
                </a:lnTo>
                <a:lnTo>
                  <a:pt x="601866" y="797100"/>
                </a:lnTo>
                <a:lnTo>
                  <a:pt x="638862" y="790560"/>
                </a:lnTo>
                <a:lnTo>
                  <a:pt x="647908" y="806491"/>
                </a:lnTo>
                <a:lnTo>
                  <a:pt x="667775" y="790560"/>
                </a:lnTo>
                <a:lnTo>
                  <a:pt x="654590" y="755089"/>
                </a:lnTo>
                <a:lnTo>
                  <a:pt x="698734" y="719471"/>
                </a:lnTo>
                <a:lnTo>
                  <a:pt x="730661" y="730743"/>
                </a:lnTo>
                <a:lnTo>
                  <a:pt x="744303" y="744093"/>
                </a:lnTo>
                <a:lnTo>
                  <a:pt x="758588" y="730743"/>
                </a:lnTo>
                <a:lnTo>
                  <a:pt x="780053" y="730743"/>
                </a:lnTo>
                <a:lnTo>
                  <a:pt x="787558" y="724138"/>
                </a:lnTo>
                <a:lnTo>
                  <a:pt x="811337" y="730743"/>
                </a:lnTo>
                <a:lnTo>
                  <a:pt x="917691" y="715309"/>
                </a:lnTo>
                <a:lnTo>
                  <a:pt x="891875" y="677484"/>
                </a:lnTo>
                <a:lnTo>
                  <a:pt x="891875" y="655713"/>
                </a:lnTo>
                <a:lnTo>
                  <a:pt x="909990" y="655713"/>
                </a:lnTo>
                <a:lnTo>
                  <a:pt x="924650" y="661064"/>
                </a:lnTo>
                <a:lnTo>
                  <a:pt x="941421" y="643821"/>
                </a:lnTo>
                <a:lnTo>
                  <a:pt x="934127" y="625365"/>
                </a:lnTo>
                <a:lnTo>
                  <a:pt x="917691" y="625365"/>
                </a:lnTo>
                <a:lnTo>
                  <a:pt x="909990" y="606289"/>
                </a:lnTo>
                <a:lnTo>
                  <a:pt x="924650" y="606289"/>
                </a:lnTo>
                <a:lnTo>
                  <a:pt x="1022202" y="630879"/>
                </a:lnTo>
                <a:lnTo>
                  <a:pt x="1118818" y="596451"/>
                </a:lnTo>
                <a:lnTo>
                  <a:pt x="1111492" y="571894"/>
                </a:lnTo>
                <a:lnTo>
                  <a:pt x="1091087" y="565060"/>
                </a:lnTo>
                <a:lnTo>
                  <a:pt x="1081031" y="577375"/>
                </a:lnTo>
                <a:lnTo>
                  <a:pt x="1057512" y="571894"/>
                </a:lnTo>
                <a:lnTo>
                  <a:pt x="1057512" y="539844"/>
                </a:lnTo>
                <a:lnTo>
                  <a:pt x="1091087" y="549984"/>
                </a:lnTo>
                <a:lnTo>
                  <a:pt x="1105405" y="539844"/>
                </a:lnTo>
                <a:lnTo>
                  <a:pt x="1111492" y="512713"/>
                </a:lnTo>
                <a:lnTo>
                  <a:pt x="1171330" y="503379"/>
                </a:lnTo>
                <a:lnTo>
                  <a:pt x="1140511" y="452636"/>
                </a:lnTo>
                <a:lnTo>
                  <a:pt x="1157510" y="437601"/>
                </a:lnTo>
                <a:lnTo>
                  <a:pt x="1171330" y="444239"/>
                </a:lnTo>
                <a:lnTo>
                  <a:pt x="1194686" y="431622"/>
                </a:lnTo>
                <a:lnTo>
                  <a:pt x="1204962" y="422769"/>
                </a:lnTo>
                <a:lnTo>
                  <a:pt x="1224568" y="431622"/>
                </a:lnTo>
                <a:lnTo>
                  <a:pt x="1213543" y="444239"/>
                </a:lnTo>
                <a:lnTo>
                  <a:pt x="1224568" y="462891"/>
                </a:lnTo>
                <a:lnTo>
                  <a:pt x="1230794" y="452636"/>
                </a:lnTo>
                <a:lnTo>
                  <a:pt x="1253025" y="462891"/>
                </a:lnTo>
                <a:lnTo>
                  <a:pt x="1275231" y="431622"/>
                </a:lnTo>
                <a:lnTo>
                  <a:pt x="1302873" y="452636"/>
                </a:lnTo>
                <a:lnTo>
                  <a:pt x="1310728" y="437601"/>
                </a:lnTo>
                <a:lnTo>
                  <a:pt x="1321510" y="422769"/>
                </a:lnTo>
                <a:lnTo>
                  <a:pt x="1339821" y="397919"/>
                </a:lnTo>
                <a:lnTo>
                  <a:pt x="1364333" y="404980"/>
                </a:lnTo>
                <a:lnTo>
                  <a:pt x="1393784" y="404980"/>
                </a:lnTo>
                <a:lnTo>
                  <a:pt x="1405372" y="397919"/>
                </a:lnTo>
                <a:lnTo>
                  <a:pt x="1428001" y="397919"/>
                </a:lnTo>
                <a:lnTo>
                  <a:pt x="1450493" y="404980"/>
                </a:lnTo>
                <a:lnTo>
                  <a:pt x="1464265" y="339324"/>
                </a:lnTo>
                <a:lnTo>
                  <a:pt x="1458862" y="313497"/>
                </a:lnTo>
                <a:lnTo>
                  <a:pt x="1464265" y="293591"/>
                </a:lnTo>
                <a:lnTo>
                  <a:pt x="1473767" y="270663"/>
                </a:lnTo>
                <a:lnTo>
                  <a:pt x="1464265" y="251938"/>
                </a:lnTo>
                <a:lnTo>
                  <a:pt x="1473767" y="237448"/>
                </a:lnTo>
                <a:lnTo>
                  <a:pt x="1499208" y="237448"/>
                </a:lnTo>
                <a:lnTo>
                  <a:pt x="1520249" y="207402"/>
                </a:lnTo>
                <a:lnTo>
                  <a:pt x="1539668" y="216638"/>
                </a:lnTo>
                <a:lnTo>
                  <a:pt x="1583396" y="207402"/>
                </a:lnTo>
                <a:lnTo>
                  <a:pt x="1583396" y="194549"/>
                </a:lnTo>
                <a:lnTo>
                  <a:pt x="1565745" y="185484"/>
                </a:lnTo>
                <a:lnTo>
                  <a:pt x="1561386" y="166270"/>
                </a:lnTo>
                <a:lnTo>
                  <a:pt x="1583396" y="135955"/>
                </a:lnTo>
                <a:lnTo>
                  <a:pt x="1572476" y="113051"/>
                </a:lnTo>
                <a:lnTo>
                  <a:pt x="1583396" y="104548"/>
                </a:lnTo>
                <a:lnTo>
                  <a:pt x="1583396" y="77010"/>
                </a:lnTo>
                <a:lnTo>
                  <a:pt x="1556879" y="61649"/>
                </a:lnTo>
                <a:lnTo>
                  <a:pt x="1556879" y="48560"/>
                </a:lnTo>
                <a:lnTo>
                  <a:pt x="1572476" y="20126"/>
                </a:lnTo>
                <a:lnTo>
                  <a:pt x="1556879" y="20126"/>
                </a:lnTo>
                <a:lnTo>
                  <a:pt x="1499208" y="61649"/>
                </a:lnTo>
                <a:lnTo>
                  <a:pt x="1499208" y="37320"/>
                </a:lnTo>
                <a:lnTo>
                  <a:pt x="1473767" y="20126"/>
                </a:lnTo>
                <a:lnTo>
                  <a:pt x="1443957" y="0"/>
                </a:lnTo>
                <a:lnTo>
                  <a:pt x="1443957" y="61649"/>
                </a:lnTo>
                <a:lnTo>
                  <a:pt x="1384934" y="61649"/>
                </a:lnTo>
                <a:lnTo>
                  <a:pt x="1373069" y="92762"/>
                </a:lnTo>
                <a:lnTo>
                  <a:pt x="1352476" y="92762"/>
                </a:lnTo>
                <a:lnTo>
                  <a:pt x="1311453" y="147569"/>
                </a:lnTo>
                <a:lnTo>
                  <a:pt x="1311453" y="185484"/>
                </a:lnTo>
                <a:lnTo>
                  <a:pt x="1293004" y="185484"/>
                </a:lnTo>
                <a:lnTo>
                  <a:pt x="1293004" y="166270"/>
                </a:lnTo>
                <a:lnTo>
                  <a:pt x="1269209" y="129699"/>
                </a:lnTo>
                <a:lnTo>
                  <a:pt x="1253025" y="147569"/>
                </a:lnTo>
                <a:lnTo>
                  <a:pt x="1253025" y="185484"/>
                </a:lnTo>
                <a:lnTo>
                  <a:pt x="1213543" y="185484"/>
                </a:lnTo>
                <a:lnTo>
                  <a:pt x="1171330" y="166270"/>
                </a:lnTo>
                <a:lnTo>
                  <a:pt x="1171330" y="147569"/>
                </a:lnTo>
                <a:lnTo>
                  <a:pt x="1134961" y="48560"/>
                </a:lnTo>
                <a:lnTo>
                  <a:pt x="1057512" y="61649"/>
                </a:lnTo>
                <a:lnTo>
                  <a:pt x="995245" y="37320"/>
                </a:lnTo>
                <a:lnTo>
                  <a:pt x="967905" y="48560"/>
                </a:lnTo>
                <a:lnTo>
                  <a:pt x="968068" y="48560"/>
                </a:lnTo>
                <a:lnTo>
                  <a:pt x="1007306" y="70624"/>
                </a:lnTo>
                <a:lnTo>
                  <a:pt x="973357" y="114729"/>
                </a:lnTo>
                <a:lnTo>
                  <a:pt x="990674" y="133462"/>
                </a:lnTo>
                <a:lnTo>
                  <a:pt x="968068" y="155315"/>
                </a:lnTo>
                <a:lnTo>
                  <a:pt x="990674" y="169381"/>
                </a:lnTo>
                <a:lnTo>
                  <a:pt x="1000738" y="184783"/>
                </a:lnTo>
                <a:lnTo>
                  <a:pt x="1022202" y="191690"/>
                </a:lnTo>
                <a:lnTo>
                  <a:pt x="1022202" y="212069"/>
                </a:lnTo>
                <a:lnTo>
                  <a:pt x="953106" y="230028"/>
                </a:lnTo>
                <a:lnTo>
                  <a:pt x="941983" y="207792"/>
                </a:lnTo>
                <a:lnTo>
                  <a:pt x="961891" y="191690"/>
                </a:lnTo>
                <a:lnTo>
                  <a:pt x="953106" y="177054"/>
                </a:lnTo>
                <a:lnTo>
                  <a:pt x="926288" y="191690"/>
                </a:lnTo>
                <a:lnTo>
                  <a:pt x="915597" y="177054"/>
                </a:lnTo>
                <a:lnTo>
                  <a:pt x="893317" y="201733"/>
                </a:lnTo>
                <a:lnTo>
                  <a:pt x="866474" y="191690"/>
                </a:lnTo>
                <a:lnTo>
                  <a:pt x="858227" y="201733"/>
                </a:lnTo>
                <a:lnTo>
                  <a:pt x="850999" y="177054"/>
                </a:lnTo>
                <a:lnTo>
                  <a:pt x="858227" y="162409"/>
                </a:lnTo>
                <a:lnTo>
                  <a:pt x="878982" y="155315"/>
                </a:lnTo>
                <a:lnTo>
                  <a:pt x="878982" y="133462"/>
                </a:lnTo>
                <a:lnTo>
                  <a:pt x="824669" y="148115"/>
                </a:lnTo>
                <a:lnTo>
                  <a:pt x="824669" y="133462"/>
                </a:lnTo>
                <a:lnTo>
                  <a:pt x="785733" y="133462"/>
                </a:lnTo>
                <a:lnTo>
                  <a:pt x="773224" y="148115"/>
                </a:lnTo>
                <a:lnTo>
                  <a:pt x="750073" y="142471"/>
                </a:lnTo>
                <a:lnTo>
                  <a:pt x="734891" y="124096"/>
                </a:lnTo>
                <a:lnTo>
                  <a:pt x="725683" y="101143"/>
                </a:lnTo>
                <a:lnTo>
                  <a:pt x="707151" y="101143"/>
                </a:lnTo>
                <a:lnTo>
                  <a:pt x="702759" y="114729"/>
                </a:lnTo>
                <a:lnTo>
                  <a:pt x="687814" y="133462"/>
                </a:lnTo>
                <a:lnTo>
                  <a:pt x="657263" y="114729"/>
                </a:lnTo>
                <a:lnTo>
                  <a:pt x="631593" y="124096"/>
                </a:lnTo>
                <a:lnTo>
                  <a:pt x="609118" y="124096"/>
                </a:lnTo>
                <a:lnTo>
                  <a:pt x="572056" y="133462"/>
                </a:lnTo>
                <a:lnTo>
                  <a:pt x="549581" y="133462"/>
                </a:lnTo>
                <a:lnTo>
                  <a:pt x="540153" y="148115"/>
                </a:lnTo>
                <a:lnTo>
                  <a:pt x="529200" y="155315"/>
                </a:lnTo>
                <a:lnTo>
                  <a:pt x="527424" y="158215"/>
                </a:lnTo>
                <a:lnTo>
                  <a:pt x="511509" y="168021"/>
                </a:lnTo>
                <a:lnTo>
                  <a:pt x="516031" y="170456"/>
                </a:lnTo>
                <a:lnTo>
                  <a:pt x="506945" y="198157"/>
                </a:lnTo>
                <a:lnTo>
                  <a:pt x="506945" y="221973"/>
                </a:lnTo>
                <a:lnTo>
                  <a:pt x="527424" y="243092"/>
                </a:lnTo>
                <a:lnTo>
                  <a:pt x="516031" y="257484"/>
                </a:lnTo>
                <a:lnTo>
                  <a:pt x="506945" y="292312"/>
                </a:lnTo>
                <a:lnTo>
                  <a:pt x="474349" y="313945"/>
                </a:lnTo>
                <a:lnTo>
                  <a:pt x="452786" y="292312"/>
                </a:lnTo>
                <a:lnTo>
                  <a:pt x="467243" y="257484"/>
                </a:lnTo>
                <a:lnTo>
                  <a:pt x="447628" y="243092"/>
                </a:lnTo>
                <a:lnTo>
                  <a:pt x="417249" y="263952"/>
                </a:lnTo>
                <a:lnTo>
                  <a:pt x="355968" y="263952"/>
                </a:lnTo>
                <a:lnTo>
                  <a:pt x="313258" y="257484"/>
                </a:lnTo>
                <a:lnTo>
                  <a:pt x="261928" y="243092"/>
                </a:lnTo>
                <a:lnTo>
                  <a:pt x="271926" y="263952"/>
                </a:lnTo>
                <a:lnTo>
                  <a:pt x="251342" y="280926"/>
                </a:lnTo>
                <a:lnTo>
                  <a:pt x="235125" y="263952"/>
                </a:lnTo>
                <a:lnTo>
                  <a:pt x="205845" y="280926"/>
                </a:lnTo>
                <a:lnTo>
                  <a:pt x="205845" y="292312"/>
                </a:lnTo>
                <a:lnTo>
                  <a:pt x="186076" y="313945"/>
                </a:lnTo>
                <a:lnTo>
                  <a:pt x="186076" y="320892"/>
                </a:lnTo>
                <a:lnTo>
                  <a:pt x="171848" y="329664"/>
                </a:lnTo>
                <a:lnTo>
                  <a:pt x="183297" y="360933"/>
                </a:lnTo>
                <a:lnTo>
                  <a:pt x="175564" y="378265"/>
                </a:lnTo>
                <a:lnTo>
                  <a:pt x="162843" y="378265"/>
                </a:lnTo>
                <a:lnTo>
                  <a:pt x="149568" y="414249"/>
                </a:lnTo>
                <a:lnTo>
                  <a:pt x="162843" y="423420"/>
                </a:lnTo>
                <a:lnTo>
                  <a:pt x="140473" y="446365"/>
                </a:lnTo>
                <a:lnTo>
                  <a:pt x="149568" y="456831"/>
                </a:lnTo>
                <a:lnTo>
                  <a:pt x="140473" y="474733"/>
                </a:lnTo>
                <a:lnTo>
                  <a:pt x="118862" y="474733"/>
                </a:lnTo>
                <a:lnTo>
                  <a:pt x="118862" y="526046"/>
                </a:lnTo>
                <a:lnTo>
                  <a:pt x="83186" y="516932"/>
                </a:lnTo>
                <a:lnTo>
                  <a:pt x="83186" y="503371"/>
                </a:lnTo>
                <a:lnTo>
                  <a:pt x="63636" y="503371"/>
                </a:lnTo>
                <a:lnTo>
                  <a:pt x="63636" y="516932"/>
                </a:lnTo>
                <a:lnTo>
                  <a:pt x="36891" y="516932"/>
                </a:lnTo>
                <a:lnTo>
                  <a:pt x="0" y="556638"/>
                </a:lnTo>
                <a:lnTo>
                  <a:pt x="0" y="577009"/>
                </a:lnTo>
                <a:lnTo>
                  <a:pt x="36891" y="606118"/>
                </a:lnTo>
                <a:lnTo>
                  <a:pt x="46279" y="621325"/>
                </a:lnTo>
                <a:lnTo>
                  <a:pt x="46279" y="671823"/>
                </a:lnTo>
                <a:lnTo>
                  <a:pt x="72111" y="680400"/>
                </a:lnTo>
                <a:lnTo>
                  <a:pt x="63636" y="693774"/>
                </a:lnTo>
                <a:lnTo>
                  <a:pt x="83186" y="704053"/>
                </a:lnTo>
                <a:lnTo>
                  <a:pt x="95923" y="693774"/>
                </a:lnTo>
                <a:lnTo>
                  <a:pt x="118862" y="719585"/>
                </a:lnTo>
                <a:lnTo>
                  <a:pt x="95923" y="742391"/>
                </a:lnTo>
                <a:lnTo>
                  <a:pt x="118862" y="776583"/>
                </a:lnTo>
                <a:lnTo>
                  <a:pt x="140473" y="764056"/>
                </a:lnTo>
                <a:lnTo>
                  <a:pt x="183297" y="735801"/>
                </a:lnTo>
                <a:lnTo>
                  <a:pt x="217637" y="742391"/>
                </a:lnTo>
                <a:lnTo>
                  <a:pt x="240251" y="742391"/>
                </a:lnTo>
                <a:lnTo>
                  <a:pt x="248571" y="771207"/>
                </a:lnTo>
                <a:lnTo>
                  <a:pt x="261088" y="776583"/>
                </a:lnTo>
                <a:lnTo>
                  <a:pt x="284957" y="754918"/>
                </a:lnTo>
                <a:lnTo>
                  <a:pt x="305231" y="754918"/>
                </a:lnTo>
                <a:lnTo>
                  <a:pt x="284957" y="792580"/>
                </a:lnTo>
                <a:lnTo>
                  <a:pt x="305231" y="818480"/>
                </a:lnTo>
                <a:lnTo>
                  <a:pt x="284957" y="877906"/>
                </a:lnTo>
                <a:lnTo>
                  <a:pt x="305231" y="898675"/>
                </a:lnTo>
                <a:lnTo>
                  <a:pt x="365258" y="877906"/>
                </a:lnTo>
                <a:lnTo>
                  <a:pt x="388743" y="877906"/>
                </a:lnTo>
                <a:lnTo>
                  <a:pt x="414062" y="908042"/>
                </a:lnTo>
                <a:lnTo>
                  <a:pt x="431240" y="934985"/>
                </a:lnTo>
                <a:lnTo>
                  <a:pt x="482743" y="934985"/>
                </a:lnTo>
                <a:lnTo>
                  <a:pt x="499138" y="946323"/>
                </a:lnTo>
                <a:lnTo>
                  <a:pt x="509732" y="925863"/>
                </a:lnTo>
                <a:lnTo>
                  <a:pt x="565032" y="908042"/>
                </a:lnTo>
                <a:lnTo>
                  <a:pt x="603072" y="877906"/>
                </a:lnTo>
                <a:lnTo>
                  <a:pt x="623664" y="862658"/>
                </a:lnTo>
              </a:path>
            </a:pathLst>
          </a:custGeom>
          <a:solidFill>
            <a:srgbClr val="3D87C7"/>
          </a:solidFill>
          <a:ln w="8141" cap="rnd">
            <a:solidFill>
              <a:schemeClr val="bg1"/>
            </a:solidFill>
            <a:prstDash val="solid"/>
            <a:round/>
          </a:ln>
        </p:spPr>
        <p:txBody>
          <a:bodyPr rtlCol="0" anchor="ctr"/>
          <a:lstStyle/>
          <a:p>
            <a:endParaRPr lang="en-LV" dirty="0"/>
          </a:p>
        </p:txBody>
      </p:sp>
      <p:sp>
        <p:nvSpPr>
          <p:cNvPr id="10" name="Saulkrastu novads">
            <a:extLst>
              <a:ext uri="{FF2B5EF4-FFF2-40B4-BE49-F238E27FC236}">
                <a16:creationId xmlns:a16="http://schemas.microsoft.com/office/drawing/2014/main" id="{7C8B79CF-895A-C5BD-C3A6-377AA130A4E3}"/>
              </a:ext>
            </a:extLst>
          </p:cNvPr>
          <p:cNvSpPr/>
          <p:nvPr/>
        </p:nvSpPr>
        <p:spPr>
          <a:xfrm>
            <a:off x="5886832" y="2363271"/>
            <a:ext cx="419554" cy="534638"/>
          </a:xfrm>
          <a:custGeom>
            <a:avLst/>
            <a:gdLst>
              <a:gd name="connsiteX0" fmla="*/ 203340 w 419554"/>
              <a:gd name="connsiteY0" fmla="*/ 534636 h 534638"/>
              <a:gd name="connsiteX1" fmla="*/ 146223 w 419554"/>
              <a:gd name="connsiteY1" fmla="*/ 368529 h 534638"/>
              <a:gd name="connsiteX2" fmla="*/ 101060 w 419554"/>
              <a:gd name="connsiteY2" fmla="*/ 359570 h 534638"/>
              <a:gd name="connsiteX3" fmla="*/ 64015 w 419554"/>
              <a:gd name="connsiteY3" fmla="*/ 368529 h 534638"/>
              <a:gd name="connsiteX4" fmla="*/ 55939 w 419554"/>
              <a:gd name="connsiteY4" fmla="*/ 359570 h 534638"/>
              <a:gd name="connsiteX5" fmla="*/ 29748 w 419554"/>
              <a:gd name="connsiteY5" fmla="*/ 368529 h 534638"/>
              <a:gd name="connsiteX6" fmla="*/ 16156 w 419554"/>
              <a:gd name="connsiteY6" fmla="*/ 359570 h 534638"/>
              <a:gd name="connsiteX7" fmla="*/ 29 w 419554"/>
              <a:gd name="connsiteY7" fmla="*/ 359570 h 534638"/>
              <a:gd name="connsiteX8" fmla="*/ 29 w 419554"/>
              <a:gd name="connsiteY8" fmla="*/ 344640 h 534638"/>
              <a:gd name="connsiteX9" fmla="*/ 55939 w 419554"/>
              <a:gd name="connsiteY9" fmla="*/ 260048 h 534638"/>
              <a:gd name="connsiteX10" fmla="*/ 85553 w 419554"/>
              <a:gd name="connsiteY10" fmla="*/ 173744 h 534638"/>
              <a:gd name="connsiteX11" fmla="*/ 74144 w 419554"/>
              <a:gd name="connsiteY11" fmla="*/ 130804 h 534638"/>
              <a:gd name="connsiteX12" fmla="*/ 74144 w 419554"/>
              <a:gd name="connsiteY12" fmla="*/ 87075 h 534638"/>
              <a:gd name="connsiteX13" fmla="*/ 64015 w 419554"/>
              <a:gd name="connsiteY13" fmla="*/ 74116 h 534638"/>
              <a:gd name="connsiteX14" fmla="*/ 64015 w 419554"/>
              <a:gd name="connsiteY14" fmla="*/ -3 h 534638"/>
              <a:gd name="connsiteX15" fmla="*/ 85553 w 419554"/>
              <a:gd name="connsiteY15" fmla="*/ -3 h 534638"/>
              <a:gd name="connsiteX16" fmla="*/ 109609 w 419554"/>
              <a:gd name="connsiteY16" fmla="*/ 74116 h 534638"/>
              <a:gd name="connsiteX17" fmla="*/ 99846 w 419554"/>
              <a:gd name="connsiteY17" fmla="*/ 115989 h 534638"/>
              <a:gd name="connsiteX18" fmla="*/ 114515 w 419554"/>
              <a:gd name="connsiteY18" fmla="*/ 124134 h 534638"/>
              <a:gd name="connsiteX19" fmla="*/ 136582 w 419554"/>
              <a:gd name="connsiteY19" fmla="*/ 100587 h 534638"/>
              <a:gd name="connsiteX20" fmla="*/ 161087 w 419554"/>
              <a:gd name="connsiteY20" fmla="*/ 107844 h 534638"/>
              <a:gd name="connsiteX21" fmla="*/ 204749 w 419554"/>
              <a:gd name="connsiteY21" fmla="*/ 87075 h 534638"/>
              <a:gd name="connsiteX22" fmla="*/ 250686 w 419554"/>
              <a:gd name="connsiteY22" fmla="*/ 61939 h 534638"/>
              <a:gd name="connsiteX23" fmla="*/ 280756 w 419554"/>
              <a:gd name="connsiteY23" fmla="*/ 74116 h 534638"/>
              <a:gd name="connsiteX24" fmla="*/ 280756 w 419554"/>
              <a:gd name="connsiteY24" fmla="*/ 124134 h 534638"/>
              <a:gd name="connsiteX25" fmla="*/ 297054 w 419554"/>
              <a:gd name="connsiteY25" fmla="*/ 124134 h 534638"/>
              <a:gd name="connsiteX26" fmla="*/ 312521 w 419554"/>
              <a:gd name="connsiteY26" fmla="*/ 142672 h 534638"/>
              <a:gd name="connsiteX27" fmla="*/ 312521 w 419554"/>
              <a:gd name="connsiteY27" fmla="*/ 165518 h 534638"/>
              <a:gd name="connsiteX28" fmla="*/ 357528 w 419554"/>
              <a:gd name="connsiteY28" fmla="*/ 173744 h 534638"/>
              <a:gd name="connsiteX29" fmla="*/ 357528 w 419554"/>
              <a:gd name="connsiteY29" fmla="*/ 202984 h 534638"/>
              <a:gd name="connsiteX30" fmla="*/ 344498 w 419554"/>
              <a:gd name="connsiteY30" fmla="*/ 216090 h 534638"/>
              <a:gd name="connsiteX31" fmla="*/ 357528 w 419554"/>
              <a:gd name="connsiteY31" fmla="*/ 242943 h 534638"/>
              <a:gd name="connsiteX32" fmla="*/ 366272 w 419554"/>
              <a:gd name="connsiteY32" fmla="*/ 260048 h 534638"/>
              <a:gd name="connsiteX33" fmla="*/ 396684 w 419554"/>
              <a:gd name="connsiteY33" fmla="*/ 260048 h 534638"/>
              <a:gd name="connsiteX34" fmla="*/ 408003 w 419554"/>
              <a:gd name="connsiteY34" fmla="*/ 277429 h 534638"/>
              <a:gd name="connsiteX35" fmla="*/ 408003 w 419554"/>
              <a:gd name="connsiteY35" fmla="*/ 299387 h 534638"/>
              <a:gd name="connsiteX36" fmla="*/ 383662 w 419554"/>
              <a:gd name="connsiteY36" fmla="*/ 299387 h 534638"/>
              <a:gd name="connsiteX37" fmla="*/ 383662 w 419554"/>
              <a:gd name="connsiteY37" fmla="*/ 319570 h 534638"/>
              <a:gd name="connsiteX38" fmla="*/ 332511 w 419554"/>
              <a:gd name="connsiteY38" fmla="*/ 319570 h 534638"/>
              <a:gd name="connsiteX39" fmla="*/ 344498 w 419554"/>
              <a:gd name="connsiteY39" fmla="*/ 344640 h 534638"/>
              <a:gd name="connsiteX40" fmla="*/ 344498 w 419554"/>
              <a:gd name="connsiteY40" fmla="*/ 375868 h 534638"/>
              <a:gd name="connsiteX41" fmla="*/ 383662 w 419554"/>
              <a:gd name="connsiteY41" fmla="*/ 375868 h 534638"/>
              <a:gd name="connsiteX42" fmla="*/ 396684 w 419554"/>
              <a:gd name="connsiteY42" fmla="*/ 392589 h 534638"/>
              <a:gd name="connsiteX43" fmla="*/ 408003 w 419554"/>
              <a:gd name="connsiteY43" fmla="*/ 392589 h 534638"/>
              <a:gd name="connsiteX44" fmla="*/ 419583 w 419554"/>
              <a:gd name="connsiteY44" fmla="*/ 403447 h 534638"/>
              <a:gd name="connsiteX45" fmla="*/ 408003 w 419554"/>
              <a:gd name="connsiteY45" fmla="*/ 415436 h 534638"/>
              <a:gd name="connsiteX46" fmla="*/ 408003 w 419554"/>
              <a:gd name="connsiteY46" fmla="*/ 446614 h 534638"/>
              <a:gd name="connsiteX47" fmla="*/ 390768 w 419554"/>
              <a:gd name="connsiteY47" fmla="*/ 490133 h 534638"/>
              <a:gd name="connsiteX48" fmla="*/ 373590 w 419554"/>
              <a:gd name="connsiteY48" fmla="*/ 490133 h 534638"/>
              <a:gd name="connsiteX49" fmla="*/ 344498 w 419554"/>
              <a:gd name="connsiteY49" fmla="*/ 478933 h 534638"/>
              <a:gd name="connsiteX50" fmla="*/ 332511 w 419554"/>
              <a:gd name="connsiteY50" fmla="*/ 478933 h 534638"/>
              <a:gd name="connsiteX51" fmla="*/ 297054 w 419554"/>
              <a:gd name="connsiteY51" fmla="*/ 470341 h 534638"/>
              <a:gd name="connsiteX52" fmla="*/ 280756 w 419554"/>
              <a:gd name="connsiteY52" fmla="*/ 464590 h 534638"/>
              <a:gd name="connsiteX53" fmla="*/ 265655 w 419554"/>
              <a:gd name="connsiteY53" fmla="*/ 470341 h 534638"/>
              <a:gd name="connsiteX54" fmla="*/ 265655 w 419554"/>
              <a:gd name="connsiteY54" fmla="*/ 490133 h 534638"/>
              <a:gd name="connsiteX55" fmla="*/ 203340 w 419554"/>
              <a:gd name="connsiteY55" fmla="*/ 534636 h 5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9554" h="534638">
                <a:moveTo>
                  <a:pt x="203340" y="534636"/>
                </a:moveTo>
                <a:lnTo>
                  <a:pt x="146223" y="368529"/>
                </a:lnTo>
                <a:lnTo>
                  <a:pt x="101060" y="359570"/>
                </a:lnTo>
                <a:lnTo>
                  <a:pt x="64015" y="368529"/>
                </a:lnTo>
                <a:lnTo>
                  <a:pt x="55939" y="359570"/>
                </a:lnTo>
                <a:lnTo>
                  <a:pt x="29748" y="368529"/>
                </a:lnTo>
                <a:lnTo>
                  <a:pt x="16156" y="359570"/>
                </a:lnTo>
                <a:lnTo>
                  <a:pt x="29" y="359570"/>
                </a:lnTo>
                <a:lnTo>
                  <a:pt x="29" y="344640"/>
                </a:lnTo>
                <a:lnTo>
                  <a:pt x="55939" y="260048"/>
                </a:lnTo>
                <a:lnTo>
                  <a:pt x="85553" y="173744"/>
                </a:lnTo>
                <a:lnTo>
                  <a:pt x="74144" y="130804"/>
                </a:lnTo>
                <a:lnTo>
                  <a:pt x="74144" y="87075"/>
                </a:lnTo>
                <a:lnTo>
                  <a:pt x="64015" y="74116"/>
                </a:lnTo>
                <a:lnTo>
                  <a:pt x="64015" y="-3"/>
                </a:lnTo>
                <a:lnTo>
                  <a:pt x="85553" y="-3"/>
                </a:lnTo>
                <a:lnTo>
                  <a:pt x="109609" y="74116"/>
                </a:lnTo>
                <a:lnTo>
                  <a:pt x="99846" y="115989"/>
                </a:lnTo>
                <a:lnTo>
                  <a:pt x="114515" y="124134"/>
                </a:lnTo>
                <a:lnTo>
                  <a:pt x="136582" y="100587"/>
                </a:lnTo>
                <a:lnTo>
                  <a:pt x="161087" y="107844"/>
                </a:lnTo>
                <a:lnTo>
                  <a:pt x="204749" y="87075"/>
                </a:lnTo>
                <a:lnTo>
                  <a:pt x="250686" y="61939"/>
                </a:lnTo>
                <a:lnTo>
                  <a:pt x="280756" y="74116"/>
                </a:lnTo>
                <a:lnTo>
                  <a:pt x="280756" y="124134"/>
                </a:lnTo>
                <a:lnTo>
                  <a:pt x="297054" y="124134"/>
                </a:lnTo>
                <a:lnTo>
                  <a:pt x="312521" y="142672"/>
                </a:lnTo>
                <a:lnTo>
                  <a:pt x="312521" y="165518"/>
                </a:lnTo>
                <a:lnTo>
                  <a:pt x="357528" y="173744"/>
                </a:lnTo>
                <a:lnTo>
                  <a:pt x="357528" y="202984"/>
                </a:lnTo>
                <a:lnTo>
                  <a:pt x="344498" y="216090"/>
                </a:lnTo>
                <a:lnTo>
                  <a:pt x="357528" y="242943"/>
                </a:lnTo>
                <a:lnTo>
                  <a:pt x="366272" y="260048"/>
                </a:lnTo>
                <a:lnTo>
                  <a:pt x="396684" y="260048"/>
                </a:lnTo>
                <a:lnTo>
                  <a:pt x="408003" y="277429"/>
                </a:lnTo>
                <a:lnTo>
                  <a:pt x="408003" y="299387"/>
                </a:lnTo>
                <a:lnTo>
                  <a:pt x="383662" y="299387"/>
                </a:lnTo>
                <a:lnTo>
                  <a:pt x="383662" y="319570"/>
                </a:lnTo>
                <a:lnTo>
                  <a:pt x="332511" y="319570"/>
                </a:lnTo>
                <a:lnTo>
                  <a:pt x="344498" y="344640"/>
                </a:lnTo>
                <a:lnTo>
                  <a:pt x="344498" y="375868"/>
                </a:lnTo>
                <a:lnTo>
                  <a:pt x="383662" y="375868"/>
                </a:lnTo>
                <a:lnTo>
                  <a:pt x="396684" y="392589"/>
                </a:lnTo>
                <a:lnTo>
                  <a:pt x="408003" y="392589"/>
                </a:lnTo>
                <a:lnTo>
                  <a:pt x="419583" y="403447"/>
                </a:lnTo>
                <a:lnTo>
                  <a:pt x="408003" y="415436"/>
                </a:lnTo>
                <a:lnTo>
                  <a:pt x="408003" y="446614"/>
                </a:lnTo>
                <a:lnTo>
                  <a:pt x="390768" y="490133"/>
                </a:lnTo>
                <a:lnTo>
                  <a:pt x="373590" y="490133"/>
                </a:lnTo>
                <a:lnTo>
                  <a:pt x="344498" y="478933"/>
                </a:lnTo>
                <a:lnTo>
                  <a:pt x="332511" y="478933"/>
                </a:lnTo>
                <a:lnTo>
                  <a:pt x="297054" y="470341"/>
                </a:lnTo>
                <a:lnTo>
                  <a:pt x="280756" y="464590"/>
                </a:lnTo>
                <a:lnTo>
                  <a:pt x="265655" y="470341"/>
                </a:lnTo>
                <a:lnTo>
                  <a:pt x="265655" y="490133"/>
                </a:lnTo>
                <a:lnTo>
                  <a:pt x="203340" y="534636"/>
                </a:lnTo>
                <a:close/>
              </a:path>
            </a:pathLst>
          </a:custGeom>
          <a:solidFill>
            <a:srgbClr val="3D87C7"/>
          </a:solidFill>
          <a:ln w="8141" cap="rnd">
            <a:solidFill>
              <a:schemeClr val="bg1"/>
            </a:solidFill>
            <a:prstDash val="solid"/>
            <a:round/>
          </a:ln>
        </p:spPr>
        <p:txBody>
          <a:bodyPr rtlCol="0" anchor="ctr"/>
          <a:lstStyle/>
          <a:p>
            <a:endParaRPr lang="en-LV"/>
          </a:p>
        </p:txBody>
      </p:sp>
      <p:sp>
        <p:nvSpPr>
          <p:cNvPr id="11" name="Saldus novads">
            <a:extLst>
              <a:ext uri="{FF2B5EF4-FFF2-40B4-BE49-F238E27FC236}">
                <a16:creationId xmlns:a16="http://schemas.microsoft.com/office/drawing/2014/main" id="{2A10678C-BCAF-D2B5-0596-95284C9CC09B}"/>
              </a:ext>
            </a:extLst>
          </p:cNvPr>
          <p:cNvSpPr/>
          <p:nvPr/>
        </p:nvSpPr>
        <p:spPr>
          <a:xfrm>
            <a:off x="2942143" y="3271850"/>
            <a:ext cx="1217054" cy="1291690"/>
          </a:xfrm>
          <a:custGeom>
            <a:avLst/>
            <a:gdLst>
              <a:gd name="connsiteX0" fmla="*/ 659728 w 1217054"/>
              <a:gd name="connsiteY0" fmla="*/ 26998 h 1291690"/>
              <a:gd name="connsiteX1" fmla="*/ 677616 w 1217054"/>
              <a:gd name="connsiteY1" fmla="*/ 21541 h 1291690"/>
              <a:gd name="connsiteX2" fmla="*/ 677616 w 1217054"/>
              <a:gd name="connsiteY2" fmla="*/ 10586 h 1291690"/>
              <a:gd name="connsiteX3" fmla="*/ 702120 w 1217054"/>
              <a:gd name="connsiteY3" fmla="*/ 10586 h 1291690"/>
              <a:gd name="connsiteX4" fmla="*/ 702120 w 1217054"/>
              <a:gd name="connsiteY4" fmla="*/ 21541 h 1291690"/>
              <a:gd name="connsiteX5" fmla="*/ 753532 w 1217054"/>
              <a:gd name="connsiteY5" fmla="*/ 21541 h 1291690"/>
              <a:gd name="connsiteX6" fmla="*/ 753532 w 1217054"/>
              <a:gd name="connsiteY6" fmla="*/ 44908 h 1291690"/>
              <a:gd name="connsiteX7" fmla="*/ 737218 w 1217054"/>
              <a:gd name="connsiteY7" fmla="*/ 44908 h 1291690"/>
              <a:gd name="connsiteX8" fmla="*/ 725776 w 1217054"/>
              <a:gd name="connsiteY8" fmla="*/ 71811 h 1291690"/>
              <a:gd name="connsiteX9" fmla="*/ 745179 w 1217054"/>
              <a:gd name="connsiteY9" fmla="*/ 87140 h 1291690"/>
              <a:gd name="connsiteX10" fmla="*/ 737218 w 1217054"/>
              <a:gd name="connsiteY10" fmla="*/ 103104 h 1291690"/>
              <a:gd name="connsiteX11" fmla="*/ 737218 w 1217054"/>
              <a:gd name="connsiteY11" fmla="*/ 122399 h 1291690"/>
              <a:gd name="connsiteX12" fmla="*/ 717929 w 1217054"/>
              <a:gd name="connsiteY12" fmla="*/ 135691 h 1291690"/>
              <a:gd name="connsiteX13" fmla="*/ 702120 w 1217054"/>
              <a:gd name="connsiteY13" fmla="*/ 161054 h 1291690"/>
              <a:gd name="connsiteX14" fmla="*/ 717929 w 1217054"/>
              <a:gd name="connsiteY14" fmla="*/ 188601 h 1291690"/>
              <a:gd name="connsiteX15" fmla="*/ 745179 w 1217054"/>
              <a:gd name="connsiteY15" fmla="*/ 204230 h 1291690"/>
              <a:gd name="connsiteX16" fmla="*/ 775062 w 1217054"/>
              <a:gd name="connsiteY16" fmla="*/ 199262 h 1291690"/>
              <a:gd name="connsiteX17" fmla="*/ 818765 w 1217054"/>
              <a:gd name="connsiteY17" fmla="*/ 199262 h 1291690"/>
              <a:gd name="connsiteX18" fmla="*/ 841844 w 1217054"/>
              <a:gd name="connsiteY18" fmla="*/ 216977 h 1291690"/>
              <a:gd name="connsiteX19" fmla="*/ 841844 w 1217054"/>
              <a:gd name="connsiteY19" fmla="*/ 241282 h 1291690"/>
              <a:gd name="connsiteX20" fmla="*/ 867896 w 1217054"/>
              <a:gd name="connsiteY20" fmla="*/ 241282 h 1291690"/>
              <a:gd name="connsiteX21" fmla="*/ 891056 w 1217054"/>
              <a:gd name="connsiteY21" fmla="*/ 262198 h 1291690"/>
              <a:gd name="connsiteX22" fmla="*/ 891056 w 1217054"/>
              <a:gd name="connsiteY22" fmla="*/ 274831 h 1291690"/>
              <a:gd name="connsiteX23" fmla="*/ 922593 w 1217054"/>
              <a:gd name="connsiteY23" fmla="*/ 262198 h 1291690"/>
              <a:gd name="connsiteX24" fmla="*/ 933219 w 1217054"/>
              <a:gd name="connsiteY24" fmla="*/ 283839 h 1291690"/>
              <a:gd name="connsiteX25" fmla="*/ 966932 w 1217054"/>
              <a:gd name="connsiteY25" fmla="*/ 303354 h 1291690"/>
              <a:gd name="connsiteX26" fmla="*/ 984411 w 1217054"/>
              <a:gd name="connsiteY26" fmla="*/ 291935 h 1291690"/>
              <a:gd name="connsiteX27" fmla="*/ 1003195 w 1217054"/>
              <a:gd name="connsiteY27" fmla="*/ 283839 h 1291690"/>
              <a:gd name="connsiteX28" fmla="*/ 1017269 w 1217054"/>
              <a:gd name="connsiteY28" fmla="*/ 274831 h 1291690"/>
              <a:gd name="connsiteX29" fmla="*/ 1031146 w 1217054"/>
              <a:gd name="connsiteY29" fmla="*/ 283839 h 1291690"/>
              <a:gd name="connsiteX30" fmla="*/ 1051201 w 1217054"/>
              <a:gd name="connsiteY30" fmla="*/ 283839 h 1291690"/>
              <a:gd name="connsiteX31" fmla="*/ 1074752 w 1217054"/>
              <a:gd name="connsiteY31" fmla="*/ 311645 h 1291690"/>
              <a:gd name="connsiteX32" fmla="*/ 1089648 w 1217054"/>
              <a:gd name="connsiteY32" fmla="*/ 336805 h 1291690"/>
              <a:gd name="connsiteX33" fmla="*/ 1102891 w 1217054"/>
              <a:gd name="connsiteY33" fmla="*/ 368252 h 1291690"/>
              <a:gd name="connsiteX34" fmla="*/ 1102891 w 1217054"/>
              <a:gd name="connsiteY34" fmla="*/ 438665 h 1291690"/>
              <a:gd name="connsiteX35" fmla="*/ 1119050 w 1217054"/>
              <a:gd name="connsiteY35" fmla="*/ 480106 h 1291690"/>
              <a:gd name="connsiteX36" fmla="*/ 1080701 w 1217054"/>
              <a:gd name="connsiteY36" fmla="*/ 480106 h 1291690"/>
              <a:gd name="connsiteX37" fmla="*/ 1080701 w 1217054"/>
              <a:gd name="connsiteY37" fmla="*/ 499418 h 1291690"/>
              <a:gd name="connsiteX38" fmla="*/ 1102891 w 1217054"/>
              <a:gd name="connsiteY38" fmla="*/ 508736 h 1291690"/>
              <a:gd name="connsiteX39" fmla="*/ 1095817 w 1217054"/>
              <a:gd name="connsiteY39" fmla="*/ 538000 h 1291690"/>
              <a:gd name="connsiteX40" fmla="*/ 1063254 w 1217054"/>
              <a:gd name="connsiteY40" fmla="*/ 538000 h 1291690"/>
              <a:gd name="connsiteX41" fmla="*/ 1063254 w 1217054"/>
              <a:gd name="connsiteY41" fmla="*/ 561865 h 1291690"/>
              <a:gd name="connsiteX42" fmla="*/ 1102891 w 1217054"/>
              <a:gd name="connsiteY42" fmla="*/ 561865 h 1291690"/>
              <a:gd name="connsiteX43" fmla="*/ 1111089 w 1217054"/>
              <a:gd name="connsiteY43" fmla="*/ 573154 h 1291690"/>
              <a:gd name="connsiteX44" fmla="*/ 1119050 w 1217054"/>
              <a:gd name="connsiteY44" fmla="*/ 606434 h 1291690"/>
              <a:gd name="connsiteX45" fmla="*/ 1132113 w 1217054"/>
              <a:gd name="connsiteY45" fmla="*/ 622430 h 1291690"/>
              <a:gd name="connsiteX46" fmla="*/ 1143220 w 1217054"/>
              <a:gd name="connsiteY46" fmla="*/ 652574 h 1291690"/>
              <a:gd name="connsiteX47" fmla="*/ 1119050 w 1217054"/>
              <a:gd name="connsiteY47" fmla="*/ 667854 h 1291690"/>
              <a:gd name="connsiteX48" fmla="*/ 1119050 w 1217054"/>
              <a:gd name="connsiteY48" fmla="*/ 729381 h 1291690"/>
              <a:gd name="connsiteX49" fmla="*/ 1095817 w 1217054"/>
              <a:gd name="connsiteY49" fmla="*/ 729381 h 1291690"/>
              <a:gd name="connsiteX50" fmla="*/ 1038823 w 1217054"/>
              <a:gd name="connsiteY50" fmla="*/ 717530 h 1291690"/>
              <a:gd name="connsiteX51" fmla="*/ 1038823 w 1217054"/>
              <a:gd name="connsiteY51" fmla="*/ 750729 h 1291690"/>
              <a:gd name="connsiteX52" fmla="*/ 1051201 w 1217054"/>
              <a:gd name="connsiteY52" fmla="*/ 781817 h 1291690"/>
              <a:gd name="connsiteX53" fmla="*/ 1074752 w 1217054"/>
              <a:gd name="connsiteY53" fmla="*/ 798580 h 1291690"/>
              <a:gd name="connsiteX54" fmla="*/ 1074752 w 1217054"/>
              <a:gd name="connsiteY54" fmla="*/ 816002 h 1291690"/>
              <a:gd name="connsiteX55" fmla="*/ 1038823 w 1217054"/>
              <a:gd name="connsiteY55" fmla="*/ 809160 h 1291690"/>
              <a:gd name="connsiteX56" fmla="*/ 1038823 w 1217054"/>
              <a:gd name="connsiteY56" fmla="*/ 824155 h 1291690"/>
              <a:gd name="connsiteX57" fmla="*/ 1007262 w 1217054"/>
              <a:gd name="connsiteY57" fmla="*/ 839255 h 1291690"/>
              <a:gd name="connsiteX58" fmla="*/ 984411 w 1217054"/>
              <a:gd name="connsiteY58" fmla="*/ 816002 h 1291690"/>
              <a:gd name="connsiteX59" fmla="*/ 984411 w 1217054"/>
              <a:gd name="connsiteY59" fmla="*/ 850935 h 1291690"/>
              <a:gd name="connsiteX60" fmla="*/ 994264 w 1217054"/>
              <a:gd name="connsiteY60" fmla="*/ 862599 h 1291690"/>
              <a:gd name="connsiteX61" fmla="*/ 994264 w 1217054"/>
              <a:gd name="connsiteY61" fmla="*/ 877072 h 1291690"/>
              <a:gd name="connsiteX62" fmla="*/ 984411 w 1217054"/>
              <a:gd name="connsiteY62" fmla="*/ 904472 h 1291690"/>
              <a:gd name="connsiteX63" fmla="*/ 961667 w 1217054"/>
              <a:gd name="connsiteY63" fmla="*/ 919621 h 1291690"/>
              <a:gd name="connsiteX64" fmla="*/ 976303 w 1217054"/>
              <a:gd name="connsiteY64" fmla="*/ 951574 h 1291690"/>
              <a:gd name="connsiteX65" fmla="*/ 961667 w 1217054"/>
              <a:gd name="connsiteY65" fmla="*/ 976481 h 1291690"/>
              <a:gd name="connsiteX66" fmla="*/ 961667 w 1217054"/>
              <a:gd name="connsiteY66" fmla="*/ 991369 h 1291690"/>
              <a:gd name="connsiteX67" fmla="*/ 994264 w 1217054"/>
              <a:gd name="connsiteY67" fmla="*/ 997168 h 1291690"/>
              <a:gd name="connsiteX68" fmla="*/ 1007262 w 1217054"/>
              <a:gd name="connsiteY68" fmla="*/ 1020512 h 1291690"/>
              <a:gd name="connsiteX69" fmla="*/ 994264 w 1217054"/>
              <a:gd name="connsiteY69" fmla="*/ 1053165 h 1291690"/>
              <a:gd name="connsiteX70" fmla="*/ 1007262 w 1217054"/>
              <a:gd name="connsiteY70" fmla="*/ 1072607 h 1291690"/>
              <a:gd name="connsiteX71" fmla="*/ 974942 w 1217054"/>
              <a:gd name="connsiteY71" fmla="*/ 1072607 h 1291690"/>
              <a:gd name="connsiteX72" fmla="*/ 974942 w 1217054"/>
              <a:gd name="connsiteY72" fmla="*/ 1129572 h 1291690"/>
              <a:gd name="connsiteX73" fmla="*/ 994264 w 1217054"/>
              <a:gd name="connsiteY73" fmla="*/ 1139566 h 1291690"/>
              <a:gd name="connsiteX74" fmla="*/ 1025377 w 1217054"/>
              <a:gd name="connsiteY74" fmla="*/ 1139566 h 1291690"/>
              <a:gd name="connsiteX75" fmla="*/ 1063254 w 1217054"/>
              <a:gd name="connsiteY75" fmla="*/ 1153477 h 1291690"/>
              <a:gd name="connsiteX76" fmla="*/ 1080701 w 1217054"/>
              <a:gd name="connsiteY76" fmla="*/ 1171143 h 1291690"/>
              <a:gd name="connsiteX77" fmla="*/ 1119050 w 1217054"/>
              <a:gd name="connsiteY77" fmla="*/ 1182473 h 1291690"/>
              <a:gd name="connsiteX78" fmla="*/ 1143220 w 1217054"/>
              <a:gd name="connsiteY78" fmla="*/ 1182473 h 1291690"/>
              <a:gd name="connsiteX79" fmla="*/ 1155085 w 1217054"/>
              <a:gd name="connsiteY79" fmla="*/ 1207356 h 1291690"/>
              <a:gd name="connsiteX80" fmla="*/ 1177096 w 1217054"/>
              <a:gd name="connsiteY80" fmla="*/ 1182473 h 1291690"/>
              <a:gd name="connsiteX81" fmla="*/ 1206099 w 1217054"/>
              <a:gd name="connsiteY81" fmla="*/ 1182473 h 1291690"/>
              <a:gd name="connsiteX82" fmla="*/ 1217084 w 1217054"/>
              <a:gd name="connsiteY82" fmla="*/ 1217634 h 1291690"/>
              <a:gd name="connsiteX83" fmla="*/ 1189703 w 1217054"/>
              <a:gd name="connsiteY83" fmla="*/ 1237932 h 1291690"/>
              <a:gd name="connsiteX84" fmla="*/ 1155085 w 1217054"/>
              <a:gd name="connsiteY84" fmla="*/ 1255321 h 1291690"/>
              <a:gd name="connsiteX85" fmla="*/ 1080701 w 1217054"/>
              <a:gd name="connsiteY85" fmla="*/ 1255321 h 1291690"/>
              <a:gd name="connsiteX86" fmla="*/ 1025377 w 1217054"/>
              <a:gd name="connsiteY86" fmla="*/ 1264810 h 1291690"/>
              <a:gd name="connsiteX87" fmla="*/ 994264 w 1217054"/>
              <a:gd name="connsiteY87" fmla="*/ 1237932 h 1291690"/>
              <a:gd name="connsiteX88" fmla="*/ 966932 w 1217054"/>
              <a:gd name="connsiteY88" fmla="*/ 1255321 h 1291690"/>
              <a:gd name="connsiteX89" fmla="*/ 937791 w 1217054"/>
              <a:gd name="connsiteY89" fmla="*/ 1277809 h 1291690"/>
              <a:gd name="connsiteX90" fmla="*/ 907851 w 1217054"/>
              <a:gd name="connsiteY90" fmla="*/ 1291688 h 1291690"/>
              <a:gd name="connsiteX91" fmla="*/ 884317 w 1217054"/>
              <a:gd name="connsiteY91" fmla="*/ 1264810 h 1291690"/>
              <a:gd name="connsiteX92" fmla="*/ 855925 w 1217054"/>
              <a:gd name="connsiteY92" fmla="*/ 1255321 h 1291690"/>
              <a:gd name="connsiteX93" fmla="*/ 832114 w 1217054"/>
              <a:gd name="connsiteY93" fmla="*/ 1217634 h 1291690"/>
              <a:gd name="connsiteX94" fmla="*/ 803290 w 1217054"/>
              <a:gd name="connsiteY94" fmla="*/ 1217634 h 1291690"/>
              <a:gd name="connsiteX95" fmla="*/ 775062 w 1217054"/>
              <a:gd name="connsiteY95" fmla="*/ 1207356 h 1291690"/>
              <a:gd name="connsiteX96" fmla="*/ 745179 w 1217054"/>
              <a:gd name="connsiteY96" fmla="*/ 1194316 h 1291690"/>
              <a:gd name="connsiteX97" fmla="*/ 690939 w 1217054"/>
              <a:gd name="connsiteY97" fmla="*/ 1194316 h 1291690"/>
              <a:gd name="connsiteX98" fmla="*/ 659728 w 1217054"/>
              <a:gd name="connsiteY98" fmla="*/ 1171143 h 1291690"/>
              <a:gd name="connsiteX99" fmla="*/ 618633 w 1217054"/>
              <a:gd name="connsiteY99" fmla="*/ 1167071 h 1291690"/>
              <a:gd name="connsiteX100" fmla="*/ 603899 w 1217054"/>
              <a:gd name="connsiteY100" fmla="*/ 1160962 h 1291690"/>
              <a:gd name="connsiteX101" fmla="*/ 577097 w 1217054"/>
              <a:gd name="connsiteY101" fmla="*/ 1167071 h 1291690"/>
              <a:gd name="connsiteX102" fmla="*/ 551346 w 1217054"/>
              <a:gd name="connsiteY102" fmla="*/ 1171143 h 1291690"/>
              <a:gd name="connsiteX103" fmla="*/ 529457 w 1217054"/>
              <a:gd name="connsiteY103" fmla="*/ 1171143 h 1291690"/>
              <a:gd name="connsiteX104" fmla="*/ 506501 w 1217054"/>
              <a:gd name="connsiteY104" fmla="*/ 1182473 h 1291690"/>
              <a:gd name="connsiteX105" fmla="*/ 496062 w 1217054"/>
              <a:gd name="connsiteY105" fmla="*/ 1182473 h 1291690"/>
              <a:gd name="connsiteX106" fmla="*/ 475299 w 1217054"/>
              <a:gd name="connsiteY106" fmla="*/ 1160962 h 1291690"/>
              <a:gd name="connsiteX107" fmla="*/ 446459 w 1217054"/>
              <a:gd name="connsiteY107" fmla="*/ 1160962 h 1291690"/>
              <a:gd name="connsiteX108" fmla="*/ 418500 w 1217054"/>
              <a:gd name="connsiteY108" fmla="*/ 1167071 h 1291690"/>
              <a:gd name="connsiteX109" fmla="*/ 379792 w 1217054"/>
              <a:gd name="connsiteY109" fmla="*/ 1171143 h 1291690"/>
              <a:gd name="connsiteX110" fmla="*/ 356379 w 1217054"/>
              <a:gd name="connsiteY110" fmla="*/ 1153477 h 1291690"/>
              <a:gd name="connsiteX111" fmla="*/ 329879 w 1217054"/>
              <a:gd name="connsiteY111" fmla="*/ 1112614 h 1291690"/>
              <a:gd name="connsiteX112" fmla="*/ 279305 w 1217054"/>
              <a:gd name="connsiteY112" fmla="*/ 1123390 h 1291690"/>
              <a:gd name="connsiteX113" fmla="*/ 258778 w 1217054"/>
              <a:gd name="connsiteY113" fmla="*/ 1112614 h 1291690"/>
              <a:gd name="connsiteX114" fmla="*/ 232025 w 1217054"/>
              <a:gd name="connsiteY114" fmla="*/ 1102849 h 1291690"/>
              <a:gd name="connsiteX115" fmla="*/ 206697 w 1217054"/>
              <a:gd name="connsiteY115" fmla="*/ 1112614 h 1291690"/>
              <a:gd name="connsiteX116" fmla="*/ 179064 w 1217054"/>
              <a:gd name="connsiteY116" fmla="*/ 1112614 h 1291690"/>
              <a:gd name="connsiteX117" fmla="*/ 132581 w 1217054"/>
              <a:gd name="connsiteY117" fmla="*/ 1123390 h 1291690"/>
              <a:gd name="connsiteX118" fmla="*/ 106586 w 1217054"/>
              <a:gd name="connsiteY118" fmla="*/ 1112614 h 1291690"/>
              <a:gd name="connsiteX119" fmla="*/ 88055 w 1217054"/>
              <a:gd name="connsiteY119" fmla="*/ 1129572 h 1291690"/>
              <a:gd name="connsiteX120" fmla="*/ 72580 w 1217054"/>
              <a:gd name="connsiteY120" fmla="*/ 1153477 h 1291690"/>
              <a:gd name="connsiteX121" fmla="*/ 54701 w 1217054"/>
              <a:gd name="connsiteY121" fmla="*/ 1182473 h 1291690"/>
              <a:gd name="connsiteX122" fmla="*/ 39063 w 1217054"/>
              <a:gd name="connsiteY122" fmla="*/ 1171567 h 1291690"/>
              <a:gd name="connsiteX123" fmla="*/ 17158 w 1217054"/>
              <a:gd name="connsiteY123" fmla="*/ 1137065 h 1291690"/>
              <a:gd name="connsiteX124" fmla="*/ 29 w 1217054"/>
              <a:gd name="connsiteY124" fmla="*/ 1107752 h 1291690"/>
              <a:gd name="connsiteX125" fmla="*/ 27507 w 1217054"/>
              <a:gd name="connsiteY125" fmla="*/ 1099949 h 1291690"/>
              <a:gd name="connsiteX126" fmla="*/ 88055 w 1217054"/>
              <a:gd name="connsiteY126" fmla="*/ 1099949 h 1291690"/>
              <a:gd name="connsiteX127" fmla="*/ 78684 w 1217054"/>
              <a:gd name="connsiteY127" fmla="*/ 1075693 h 1291690"/>
              <a:gd name="connsiteX128" fmla="*/ 91315 w 1217054"/>
              <a:gd name="connsiteY128" fmla="*/ 1057156 h 1291690"/>
              <a:gd name="connsiteX129" fmla="*/ 54701 w 1217054"/>
              <a:gd name="connsiteY129" fmla="*/ 1034439 h 1291690"/>
              <a:gd name="connsiteX130" fmla="*/ 26122 w 1217054"/>
              <a:gd name="connsiteY130" fmla="*/ 1005802 h 1291690"/>
              <a:gd name="connsiteX131" fmla="*/ 17158 w 1217054"/>
              <a:gd name="connsiteY131" fmla="*/ 983404 h 1291690"/>
              <a:gd name="connsiteX132" fmla="*/ 17158 w 1217054"/>
              <a:gd name="connsiteY132" fmla="*/ 961005 h 1291690"/>
              <a:gd name="connsiteX133" fmla="*/ 27507 w 1217054"/>
              <a:gd name="connsiteY133" fmla="*/ 945391 h 1291690"/>
              <a:gd name="connsiteX134" fmla="*/ 35942 w 1217054"/>
              <a:gd name="connsiteY134" fmla="*/ 922456 h 1291690"/>
              <a:gd name="connsiteX135" fmla="*/ 64015 w 1217054"/>
              <a:gd name="connsiteY135" fmla="*/ 922456 h 1291690"/>
              <a:gd name="connsiteX136" fmla="*/ 72580 w 1217054"/>
              <a:gd name="connsiteY136" fmla="*/ 932710 h 1291690"/>
              <a:gd name="connsiteX137" fmla="*/ 97247 w 1217054"/>
              <a:gd name="connsiteY137" fmla="*/ 913569 h 1291690"/>
              <a:gd name="connsiteX138" fmla="*/ 128588 w 1217054"/>
              <a:gd name="connsiteY138" fmla="*/ 949285 h 1291690"/>
              <a:gd name="connsiteX139" fmla="*/ 151911 w 1217054"/>
              <a:gd name="connsiteY139" fmla="*/ 922456 h 1291690"/>
              <a:gd name="connsiteX140" fmla="*/ 161551 w 1217054"/>
              <a:gd name="connsiteY140" fmla="*/ 891350 h 1291690"/>
              <a:gd name="connsiteX141" fmla="*/ 134847 w 1217054"/>
              <a:gd name="connsiteY141" fmla="*/ 871077 h 1291690"/>
              <a:gd name="connsiteX142" fmla="*/ 102332 w 1217054"/>
              <a:gd name="connsiteY142" fmla="*/ 862159 h 1291690"/>
              <a:gd name="connsiteX143" fmla="*/ 90940 w 1217054"/>
              <a:gd name="connsiteY143" fmla="*/ 836983 h 1291690"/>
              <a:gd name="connsiteX144" fmla="*/ 102332 w 1217054"/>
              <a:gd name="connsiteY144" fmla="*/ 817818 h 1291690"/>
              <a:gd name="connsiteX145" fmla="*/ 131571 w 1217054"/>
              <a:gd name="connsiteY145" fmla="*/ 814112 h 1291690"/>
              <a:gd name="connsiteX146" fmla="*/ 139190 w 1217054"/>
              <a:gd name="connsiteY146" fmla="*/ 803475 h 1291690"/>
              <a:gd name="connsiteX147" fmla="*/ 148146 w 1217054"/>
              <a:gd name="connsiteY147" fmla="*/ 817818 h 1291690"/>
              <a:gd name="connsiteX148" fmla="*/ 235194 w 1217054"/>
              <a:gd name="connsiteY148" fmla="*/ 803475 h 1291690"/>
              <a:gd name="connsiteX149" fmla="*/ 252813 w 1217054"/>
              <a:gd name="connsiteY149" fmla="*/ 784155 h 1291690"/>
              <a:gd name="connsiteX150" fmla="*/ 235194 w 1217054"/>
              <a:gd name="connsiteY150" fmla="*/ 748823 h 1291690"/>
              <a:gd name="connsiteX151" fmla="*/ 222148 w 1217054"/>
              <a:gd name="connsiteY151" fmla="*/ 724917 h 1291690"/>
              <a:gd name="connsiteX152" fmla="*/ 235194 w 1217054"/>
              <a:gd name="connsiteY152" fmla="*/ 704099 h 1291690"/>
              <a:gd name="connsiteX153" fmla="*/ 222148 w 1217054"/>
              <a:gd name="connsiteY153" fmla="*/ 687581 h 1291690"/>
              <a:gd name="connsiteX154" fmla="*/ 215800 w 1217054"/>
              <a:gd name="connsiteY154" fmla="*/ 667512 h 1291690"/>
              <a:gd name="connsiteX155" fmla="*/ 235194 w 1217054"/>
              <a:gd name="connsiteY155" fmla="*/ 656989 h 1291690"/>
              <a:gd name="connsiteX156" fmla="*/ 215800 w 1217054"/>
              <a:gd name="connsiteY156" fmla="*/ 636822 h 1291690"/>
              <a:gd name="connsiteX157" fmla="*/ 226654 w 1217054"/>
              <a:gd name="connsiteY157" fmla="*/ 617853 h 1291690"/>
              <a:gd name="connsiteX158" fmla="*/ 215800 w 1217054"/>
              <a:gd name="connsiteY158" fmla="*/ 568039 h 1291690"/>
              <a:gd name="connsiteX159" fmla="*/ 222148 w 1217054"/>
              <a:gd name="connsiteY159" fmla="*/ 552343 h 1291690"/>
              <a:gd name="connsiteX160" fmla="*/ 198581 w 1217054"/>
              <a:gd name="connsiteY160" fmla="*/ 539002 h 1291690"/>
              <a:gd name="connsiteX161" fmla="*/ 206754 w 1217054"/>
              <a:gd name="connsiteY161" fmla="*/ 523502 h 1291690"/>
              <a:gd name="connsiteX162" fmla="*/ 231324 w 1217054"/>
              <a:gd name="connsiteY162" fmla="*/ 533675 h 1291690"/>
              <a:gd name="connsiteX163" fmla="*/ 252813 w 1217054"/>
              <a:gd name="connsiteY163" fmla="*/ 523502 h 1291690"/>
              <a:gd name="connsiteX164" fmla="*/ 267106 w 1217054"/>
              <a:gd name="connsiteY164" fmla="*/ 507595 h 1291690"/>
              <a:gd name="connsiteX165" fmla="*/ 285686 w 1217054"/>
              <a:gd name="connsiteY165" fmla="*/ 507595 h 1291690"/>
              <a:gd name="connsiteX166" fmla="*/ 303435 w 1217054"/>
              <a:gd name="connsiteY166" fmla="*/ 487323 h 1291690"/>
              <a:gd name="connsiteX167" fmla="*/ 313719 w 1217054"/>
              <a:gd name="connsiteY167" fmla="*/ 463043 h 1291690"/>
              <a:gd name="connsiteX168" fmla="*/ 313719 w 1217054"/>
              <a:gd name="connsiteY168" fmla="*/ 436841 h 1291690"/>
              <a:gd name="connsiteX169" fmla="*/ 325625 w 1217054"/>
              <a:gd name="connsiteY169" fmla="*/ 423157 h 1291690"/>
              <a:gd name="connsiteX170" fmla="*/ 317370 w 1217054"/>
              <a:gd name="connsiteY170" fmla="*/ 381716 h 1291690"/>
              <a:gd name="connsiteX171" fmla="*/ 303435 w 1217054"/>
              <a:gd name="connsiteY171" fmla="*/ 375624 h 1291690"/>
              <a:gd name="connsiteX172" fmla="*/ 313719 w 1217054"/>
              <a:gd name="connsiteY172" fmla="*/ 354667 h 1291690"/>
              <a:gd name="connsiteX173" fmla="*/ 297193 w 1217054"/>
              <a:gd name="connsiteY173" fmla="*/ 287423 h 1291690"/>
              <a:gd name="connsiteX174" fmla="*/ 325625 w 1217054"/>
              <a:gd name="connsiteY174" fmla="*/ 287178 h 1291690"/>
              <a:gd name="connsiteX175" fmla="*/ 344685 w 1217054"/>
              <a:gd name="connsiteY175" fmla="*/ 293165 h 1291690"/>
              <a:gd name="connsiteX176" fmla="*/ 358034 w 1217054"/>
              <a:gd name="connsiteY176" fmla="*/ 299420 h 1291690"/>
              <a:gd name="connsiteX177" fmla="*/ 377559 w 1217054"/>
              <a:gd name="connsiteY177" fmla="*/ 275572 h 1291690"/>
              <a:gd name="connsiteX178" fmla="*/ 371219 w 1217054"/>
              <a:gd name="connsiteY178" fmla="*/ 257441 h 1291690"/>
              <a:gd name="connsiteX179" fmla="*/ 383059 w 1217054"/>
              <a:gd name="connsiteY179" fmla="*/ 231092 h 1291690"/>
              <a:gd name="connsiteX180" fmla="*/ 413667 w 1217054"/>
              <a:gd name="connsiteY180" fmla="*/ 213206 h 1291690"/>
              <a:gd name="connsiteX181" fmla="*/ 439834 w 1217054"/>
              <a:gd name="connsiteY181" fmla="*/ 213206 h 1291690"/>
              <a:gd name="connsiteX182" fmla="*/ 469505 w 1217054"/>
              <a:gd name="connsiteY182" fmla="*/ 204230 h 1291690"/>
              <a:gd name="connsiteX183" fmla="*/ 485672 w 1217054"/>
              <a:gd name="connsiteY183" fmla="*/ 169102 h 1291690"/>
              <a:gd name="connsiteX184" fmla="*/ 513127 w 1217054"/>
              <a:gd name="connsiteY184" fmla="*/ 175113 h 1291690"/>
              <a:gd name="connsiteX185" fmla="*/ 534469 w 1217054"/>
              <a:gd name="connsiteY185" fmla="*/ 149187 h 1291690"/>
              <a:gd name="connsiteX186" fmla="*/ 513127 w 1217054"/>
              <a:gd name="connsiteY186" fmla="*/ 127742 h 1291690"/>
              <a:gd name="connsiteX187" fmla="*/ 503975 w 1217054"/>
              <a:gd name="connsiteY187" fmla="*/ 97948 h 1291690"/>
              <a:gd name="connsiteX188" fmla="*/ 473335 w 1217054"/>
              <a:gd name="connsiteY188" fmla="*/ 90805 h 1291690"/>
              <a:gd name="connsiteX189" fmla="*/ 458911 w 1217054"/>
              <a:gd name="connsiteY189" fmla="*/ 104496 h 1291690"/>
              <a:gd name="connsiteX190" fmla="*/ 439834 w 1217054"/>
              <a:gd name="connsiteY190" fmla="*/ 90805 h 1291690"/>
              <a:gd name="connsiteX191" fmla="*/ 424815 w 1217054"/>
              <a:gd name="connsiteY191" fmla="*/ 90805 h 1291690"/>
              <a:gd name="connsiteX192" fmla="*/ 428890 w 1217054"/>
              <a:gd name="connsiteY192" fmla="*/ 59822 h 1291690"/>
              <a:gd name="connsiteX193" fmla="*/ 458911 w 1217054"/>
              <a:gd name="connsiteY193" fmla="*/ 50398 h 1291690"/>
              <a:gd name="connsiteX194" fmla="*/ 458911 w 1217054"/>
              <a:gd name="connsiteY194" fmla="*/ 28293 h 1291690"/>
              <a:gd name="connsiteX195" fmla="*/ 443656 w 1217054"/>
              <a:gd name="connsiteY195" fmla="*/ 18071 h 1291690"/>
              <a:gd name="connsiteX196" fmla="*/ 469505 w 1217054"/>
              <a:gd name="connsiteY196" fmla="*/ -3 h 1291690"/>
              <a:gd name="connsiteX197" fmla="*/ 527868 w 1217054"/>
              <a:gd name="connsiteY197" fmla="*/ 25157 h 1291690"/>
              <a:gd name="connsiteX198" fmla="*/ 524307 w 1217054"/>
              <a:gd name="connsiteY198" fmla="*/ 50398 h 1291690"/>
              <a:gd name="connsiteX199" fmla="*/ 534469 w 1217054"/>
              <a:gd name="connsiteY199" fmla="*/ 72951 h 1291690"/>
              <a:gd name="connsiteX200" fmla="*/ 560978 w 1217054"/>
              <a:gd name="connsiteY200" fmla="*/ 79418 h 1291690"/>
              <a:gd name="connsiteX201" fmla="*/ 565232 w 1217054"/>
              <a:gd name="connsiteY201" fmla="*/ 97948 h 1291690"/>
              <a:gd name="connsiteX202" fmla="*/ 581954 w 1217054"/>
              <a:gd name="connsiteY202" fmla="*/ 117536 h 1291690"/>
              <a:gd name="connsiteX203" fmla="*/ 596247 w 1217054"/>
              <a:gd name="connsiteY203" fmla="*/ 97948 h 1291690"/>
              <a:gd name="connsiteX204" fmla="*/ 636569 w 1217054"/>
              <a:gd name="connsiteY204" fmla="*/ 97948 h 1291690"/>
              <a:gd name="connsiteX205" fmla="*/ 636569 w 1217054"/>
              <a:gd name="connsiteY205" fmla="*/ 50398 h 1291690"/>
              <a:gd name="connsiteX206" fmla="*/ 659728 w 1217054"/>
              <a:gd name="connsiteY206" fmla="*/ 28293 h 129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217054" h="1291690">
                <a:moveTo>
                  <a:pt x="659728" y="26998"/>
                </a:moveTo>
                <a:lnTo>
                  <a:pt x="677616" y="21541"/>
                </a:lnTo>
                <a:lnTo>
                  <a:pt x="677616" y="10586"/>
                </a:lnTo>
                <a:lnTo>
                  <a:pt x="702120" y="10586"/>
                </a:lnTo>
                <a:lnTo>
                  <a:pt x="702120" y="21541"/>
                </a:lnTo>
                <a:lnTo>
                  <a:pt x="753532" y="21541"/>
                </a:lnTo>
                <a:lnTo>
                  <a:pt x="753532" y="44908"/>
                </a:lnTo>
                <a:lnTo>
                  <a:pt x="737218" y="44908"/>
                </a:lnTo>
                <a:lnTo>
                  <a:pt x="725776" y="71811"/>
                </a:lnTo>
                <a:lnTo>
                  <a:pt x="745179" y="87140"/>
                </a:lnTo>
                <a:lnTo>
                  <a:pt x="737218" y="103104"/>
                </a:lnTo>
                <a:lnTo>
                  <a:pt x="737218" y="122399"/>
                </a:lnTo>
                <a:lnTo>
                  <a:pt x="717929" y="135691"/>
                </a:lnTo>
                <a:lnTo>
                  <a:pt x="702120" y="161054"/>
                </a:lnTo>
                <a:lnTo>
                  <a:pt x="717929" y="188601"/>
                </a:lnTo>
                <a:lnTo>
                  <a:pt x="745179" y="204230"/>
                </a:lnTo>
                <a:lnTo>
                  <a:pt x="775062" y="199262"/>
                </a:lnTo>
                <a:lnTo>
                  <a:pt x="818765" y="199262"/>
                </a:lnTo>
                <a:lnTo>
                  <a:pt x="841844" y="216977"/>
                </a:lnTo>
                <a:lnTo>
                  <a:pt x="841844" y="241282"/>
                </a:lnTo>
                <a:lnTo>
                  <a:pt x="867896" y="241282"/>
                </a:lnTo>
                <a:lnTo>
                  <a:pt x="891056" y="262198"/>
                </a:lnTo>
                <a:lnTo>
                  <a:pt x="891056" y="274831"/>
                </a:lnTo>
                <a:lnTo>
                  <a:pt x="922593" y="262198"/>
                </a:lnTo>
                <a:lnTo>
                  <a:pt x="933219" y="283839"/>
                </a:lnTo>
                <a:lnTo>
                  <a:pt x="966932" y="303354"/>
                </a:lnTo>
                <a:lnTo>
                  <a:pt x="984411" y="291935"/>
                </a:lnTo>
                <a:lnTo>
                  <a:pt x="1003195" y="283839"/>
                </a:lnTo>
                <a:lnTo>
                  <a:pt x="1017269" y="274831"/>
                </a:lnTo>
                <a:lnTo>
                  <a:pt x="1031146" y="283839"/>
                </a:lnTo>
                <a:lnTo>
                  <a:pt x="1051201" y="283839"/>
                </a:lnTo>
                <a:lnTo>
                  <a:pt x="1074752" y="311645"/>
                </a:lnTo>
                <a:lnTo>
                  <a:pt x="1089648" y="336805"/>
                </a:lnTo>
                <a:lnTo>
                  <a:pt x="1102891" y="368252"/>
                </a:lnTo>
                <a:lnTo>
                  <a:pt x="1102891" y="438665"/>
                </a:lnTo>
                <a:lnTo>
                  <a:pt x="1119050" y="480106"/>
                </a:lnTo>
                <a:lnTo>
                  <a:pt x="1080701" y="480106"/>
                </a:lnTo>
                <a:lnTo>
                  <a:pt x="1080701" y="499418"/>
                </a:lnTo>
                <a:lnTo>
                  <a:pt x="1102891" y="508736"/>
                </a:lnTo>
                <a:lnTo>
                  <a:pt x="1095817" y="538000"/>
                </a:lnTo>
                <a:lnTo>
                  <a:pt x="1063254" y="538000"/>
                </a:lnTo>
                <a:lnTo>
                  <a:pt x="1063254" y="561865"/>
                </a:lnTo>
                <a:lnTo>
                  <a:pt x="1102891" y="561865"/>
                </a:lnTo>
                <a:lnTo>
                  <a:pt x="1111089" y="573154"/>
                </a:lnTo>
                <a:lnTo>
                  <a:pt x="1119050" y="606434"/>
                </a:lnTo>
                <a:lnTo>
                  <a:pt x="1132113" y="622430"/>
                </a:lnTo>
                <a:lnTo>
                  <a:pt x="1143220" y="652574"/>
                </a:lnTo>
                <a:lnTo>
                  <a:pt x="1119050" y="667854"/>
                </a:lnTo>
                <a:lnTo>
                  <a:pt x="1119050" y="729381"/>
                </a:lnTo>
                <a:lnTo>
                  <a:pt x="1095817" y="729381"/>
                </a:lnTo>
                <a:lnTo>
                  <a:pt x="1038823" y="717530"/>
                </a:lnTo>
                <a:lnTo>
                  <a:pt x="1038823" y="750729"/>
                </a:lnTo>
                <a:lnTo>
                  <a:pt x="1051201" y="781817"/>
                </a:lnTo>
                <a:lnTo>
                  <a:pt x="1074752" y="798580"/>
                </a:lnTo>
                <a:lnTo>
                  <a:pt x="1074752" y="816002"/>
                </a:lnTo>
                <a:lnTo>
                  <a:pt x="1038823" y="809160"/>
                </a:lnTo>
                <a:lnTo>
                  <a:pt x="1038823" y="824155"/>
                </a:lnTo>
                <a:lnTo>
                  <a:pt x="1007262" y="839255"/>
                </a:lnTo>
                <a:lnTo>
                  <a:pt x="984411" y="816002"/>
                </a:lnTo>
                <a:lnTo>
                  <a:pt x="984411" y="850935"/>
                </a:lnTo>
                <a:lnTo>
                  <a:pt x="994264" y="862599"/>
                </a:lnTo>
                <a:lnTo>
                  <a:pt x="994264" y="877072"/>
                </a:lnTo>
                <a:lnTo>
                  <a:pt x="984411" y="904472"/>
                </a:lnTo>
                <a:lnTo>
                  <a:pt x="961667" y="919621"/>
                </a:lnTo>
                <a:lnTo>
                  <a:pt x="976303" y="951574"/>
                </a:lnTo>
                <a:lnTo>
                  <a:pt x="961667" y="976481"/>
                </a:lnTo>
                <a:lnTo>
                  <a:pt x="961667" y="991369"/>
                </a:lnTo>
                <a:lnTo>
                  <a:pt x="994264" y="997168"/>
                </a:lnTo>
                <a:lnTo>
                  <a:pt x="1007262" y="1020512"/>
                </a:lnTo>
                <a:lnTo>
                  <a:pt x="994264" y="1053165"/>
                </a:lnTo>
                <a:lnTo>
                  <a:pt x="1007262" y="1072607"/>
                </a:lnTo>
                <a:lnTo>
                  <a:pt x="974942" y="1072607"/>
                </a:lnTo>
                <a:lnTo>
                  <a:pt x="974942" y="1129572"/>
                </a:lnTo>
                <a:lnTo>
                  <a:pt x="994264" y="1139566"/>
                </a:lnTo>
                <a:lnTo>
                  <a:pt x="1025377" y="1139566"/>
                </a:lnTo>
                <a:lnTo>
                  <a:pt x="1063254" y="1153477"/>
                </a:lnTo>
                <a:lnTo>
                  <a:pt x="1080701" y="1171143"/>
                </a:lnTo>
                <a:lnTo>
                  <a:pt x="1119050" y="1182473"/>
                </a:lnTo>
                <a:lnTo>
                  <a:pt x="1143220" y="1182473"/>
                </a:lnTo>
                <a:lnTo>
                  <a:pt x="1155085" y="1207356"/>
                </a:lnTo>
                <a:lnTo>
                  <a:pt x="1177096" y="1182473"/>
                </a:lnTo>
                <a:lnTo>
                  <a:pt x="1206099" y="1182473"/>
                </a:lnTo>
                <a:lnTo>
                  <a:pt x="1217084" y="1217634"/>
                </a:lnTo>
                <a:lnTo>
                  <a:pt x="1189703" y="1237932"/>
                </a:lnTo>
                <a:lnTo>
                  <a:pt x="1155085" y="1255321"/>
                </a:lnTo>
                <a:lnTo>
                  <a:pt x="1080701" y="1255321"/>
                </a:lnTo>
                <a:lnTo>
                  <a:pt x="1025377" y="1264810"/>
                </a:lnTo>
                <a:lnTo>
                  <a:pt x="994264" y="1237932"/>
                </a:lnTo>
                <a:lnTo>
                  <a:pt x="966932" y="1255321"/>
                </a:lnTo>
                <a:lnTo>
                  <a:pt x="937791" y="1277809"/>
                </a:lnTo>
                <a:lnTo>
                  <a:pt x="907851" y="1291688"/>
                </a:lnTo>
                <a:lnTo>
                  <a:pt x="884317" y="1264810"/>
                </a:lnTo>
                <a:lnTo>
                  <a:pt x="855925" y="1255321"/>
                </a:lnTo>
                <a:lnTo>
                  <a:pt x="832114" y="1217634"/>
                </a:lnTo>
                <a:lnTo>
                  <a:pt x="803290" y="1217634"/>
                </a:lnTo>
                <a:lnTo>
                  <a:pt x="775062" y="1207356"/>
                </a:lnTo>
                <a:lnTo>
                  <a:pt x="745179" y="1194316"/>
                </a:lnTo>
                <a:lnTo>
                  <a:pt x="690939" y="1194316"/>
                </a:lnTo>
                <a:lnTo>
                  <a:pt x="659728" y="1171143"/>
                </a:lnTo>
                <a:lnTo>
                  <a:pt x="618633" y="1167071"/>
                </a:lnTo>
                <a:lnTo>
                  <a:pt x="603899" y="1160962"/>
                </a:lnTo>
                <a:lnTo>
                  <a:pt x="577097" y="1167071"/>
                </a:lnTo>
                <a:lnTo>
                  <a:pt x="551346" y="1171143"/>
                </a:lnTo>
                <a:lnTo>
                  <a:pt x="529457" y="1171143"/>
                </a:lnTo>
                <a:lnTo>
                  <a:pt x="506501" y="1182473"/>
                </a:lnTo>
                <a:lnTo>
                  <a:pt x="496062" y="1182473"/>
                </a:lnTo>
                <a:lnTo>
                  <a:pt x="475299" y="1160962"/>
                </a:lnTo>
                <a:lnTo>
                  <a:pt x="446459" y="1160962"/>
                </a:lnTo>
                <a:lnTo>
                  <a:pt x="418500" y="1167071"/>
                </a:lnTo>
                <a:lnTo>
                  <a:pt x="379792" y="1171143"/>
                </a:lnTo>
                <a:lnTo>
                  <a:pt x="356379" y="1153477"/>
                </a:lnTo>
                <a:lnTo>
                  <a:pt x="329879" y="1112614"/>
                </a:lnTo>
                <a:lnTo>
                  <a:pt x="279305" y="1123390"/>
                </a:lnTo>
                <a:lnTo>
                  <a:pt x="258778" y="1112614"/>
                </a:lnTo>
                <a:lnTo>
                  <a:pt x="232025" y="1102849"/>
                </a:lnTo>
                <a:lnTo>
                  <a:pt x="206697" y="1112614"/>
                </a:lnTo>
                <a:lnTo>
                  <a:pt x="179064" y="1112614"/>
                </a:lnTo>
                <a:lnTo>
                  <a:pt x="132581" y="1123390"/>
                </a:lnTo>
                <a:lnTo>
                  <a:pt x="106586" y="1112614"/>
                </a:lnTo>
                <a:lnTo>
                  <a:pt x="88055" y="1129572"/>
                </a:lnTo>
                <a:lnTo>
                  <a:pt x="72580" y="1153477"/>
                </a:lnTo>
                <a:lnTo>
                  <a:pt x="54701" y="1182473"/>
                </a:lnTo>
                <a:lnTo>
                  <a:pt x="39063" y="1171567"/>
                </a:lnTo>
                <a:lnTo>
                  <a:pt x="17158" y="1137065"/>
                </a:lnTo>
                <a:lnTo>
                  <a:pt x="29" y="1107752"/>
                </a:lnTo>
                <a:lnTo>
                  <a:pt x="27507" y="1099949"/>
                </a:lnTo>
                <a:lnTo>
                  <a:pt x="88055" y="1099949"/>
                </a:lnTo>
                <a:lnTo>
                  <a:pt x="78684" y="1075693"/>
                </a:lnTo>
                <a:lnTo>
                  <a:pt x="91315" y="1057156"/>
                </a:lnTo>
                <a:lnTo>
                  <a:pt x="54701" y="1034439"/>
                </a:lnTo>
                <a:lnTo>
                  <a:pt x="26122" y="1005802"/>
                </a:lnTo>
                <a:lnTo>
                  <a:pt x="17158" y="983404"/>
                </a:lnTo>
                <a:lnTo>
                  <a:pt x="17158" y="961005"/>
                </a:lnTo>
                <a:lnTo>
                  <a:pt x="27507" y="945391"/>
                </a:lnTo>
                <a:lnTo>
                  <a:pt x="35942" y="922456"/>
                </a:lnTo>
                <a:lnTo>
                  <a:pt x="64015" y="922456"/>
                </a:lnTo>
                <a:lnTo>
                  <a:pt x="72580" y="932710"/>
                </a:lnTo>
                <a:lnTo>
                  <a:pt x="97247" y="913569"/>
                </a:lnTo>
                <a:lnTo>
                  <a:pt x="128588" y="949285"/>
                </a:lnTo>
                <a:lnTo>
                  <a:pt x="151911" y="922456"/>
                </a:lnTo>
                <a:lnTo>
                  <a:pt x="161551" y="891350"/>
                </a:lnTo>
                <a:lnTo>
                  <a:pt x="134847" y="871077"/>
                </a:lnTo>
                <a:lnTo>
                  <a:pt x="102332" y="862159"/>
                </a:lnTo>
                <a:lnTo>
                  <a:pt x="90940" y="836983"/>
                </a:lnTo>
                <a:lnTo>
                  <a:pt x="102332" y="817818"/>
                </a:lnTo>
                <a:lnTo>
                  <a:pt x="131571" y="814112"/>
                </a:lnTo>
                <a:lnTo>
                  <a:pt x="139190" y="803475"/>
                </a:lnTo>
                <a:lnTo>
                  <a:pt x="148146" y="817818"/>
                </a:lnTo>
                <a:lnTo>
                  <a:pt x="235194" y="803475"/>
                </a:lnTo>
                <a:lnTo>
                  <a:pt x="252813" y="784155"/>
                </a:lnTo>
                <a:lnTo>
                  <a:pt x="235194" y="748823"/>
                </a:lnTo>
                <a:lnTo>
                  <a:pt x="222148" y="724917"/>
                </a:lnTo>
                <a:lnTo>
                  <a:pt x="235194" y="704099"/>
                </a:lnTo>
                <a:lnTo>
                  <a:pt x="222148" y="687581"/>
                </a:lnTo>
                <a:lnTo>
                  <a:pt x="215800" y="667512"/>
                </a:lnTo>
                <a:lnTo>
                  <a:pt x="235194" y="656989"/>
                </a:lnTo>
                <a:lnTo>
                  <a:pt x="215800" y="636822"/>
                </a:lnTo>
                <a:lnTo>
                  <a:pt x="226654" y="617853"/>
                </a:lnTo>
                <a:lnTo>
                  <a:pt x="215800" y="568039"/>
                </a:lnTo>
                <a:lnTo>
                  <a:pt x="222148" y="552343"/>
                </a:lnTo>
                <a:lnTo>
                  <a:pt x="198581" y="539002"/>
                </a:lnTo>
                <a:lnTo>
                  <a:pt x="206754" y="523502"/>
                </a:lnTo>
                <a:lnTo>
                  <a:pt x="231324" y="533675"/>
                </a:lnTo>
                <a:lnTo>
                  <a:pt x="252813" y="523502"/>
                </a:lnTo>
                <a:lnTo>
                  <a:pt x="267106" y="507595"/>
                </a:lnTo>
                <a:lnTo>
                  <a:pt x="285686" y="507595"/>
                </a:lnTo>
                <a:lnTo>
                  <a:pt x="303435" y="487323"/>
                </a:lnTo>
                <a:lnTo>
                  <a:pt x="313719" y="463043"/>
                </a:lnTo>
                <a:lnTo>
                  <a:pt x="313719" y="436841"/>
                </a:lnTo>
                <a:lnTo>
                  <a:pt x="325625" y="423157"/>
                </a:lnTo>
                <a:lnTo>
                  <a:pt x="317370" y="381716"/>
                </a:lnTo>
                <a:lnTo>
                  <a:pt x="303435" y="375624"/>
                </a:lnTo>
                <a:lnTo>
                  <a:pt x="313719" y="354667"/>
                </a:lnTo>
                <a:lnTo>
                  <a:pt x="297193" y="287423"/>
                </a:lnTo>
                <a:lnTo>
                  <a:pt x="325625" y="287178"/>
                </a:lnTo>
                <a:lnTo>
                  <a:pt x="344685" y="293165"/>
                </a:lnTo>
                <a:lnTo>
                  <a:pt x="358034" y="299420"/>
                </a:lnTo>
                <a:lnTo>
                  <a:pt x="377559" y="275572"/>
                </a:lnTo>
                <a:lnTo>
                  <a:pt x="371219" y="257441"/>
                </a:lnTo>
                <a:lnTo>
                  <a:pt x="383059" y="231092"/>
                </a:lnTo>
                <a:lnTo>
                  <a:pt x="413667" y="213206"/>
                </a:lnTo>
                <a:lnTo>
                  <a:pt x="439834" y="213206"/>
                </a:lnTo>
                <a:lnTo>
                  <a:pt x="469505" y="204230"/>
                </a:lnTo>
                <a:lnTo>
                  <a:pt x="485672" y="169102"/>
                </a:lnTo>
                <a:lnTo>
                  <a:pt x="513127" y="175113"/>
                </a:lnTo>
                <a:lnTo>
                  <a:pt x="534469" y="149187"/>
                </a:lnTo>
                <a:lnTo>
                  <a:pt x="513127" y="127742"/>
                </a:lnTo>
                <a:lnTo>
                  <a:pt x="503975" y="97948"/>
                </a:lnTo>
                <a:lnTo>
                  <a:pt x="473335" y="90805"/>
                </a:lnTo>
                <a:lnTo>
                  <a:pt x="458911" y="104496"/>
                </a:lnTo>
                <a:lnTo>
                  <a:pt x="439834" y="90805"/>
                </a:lnTo>
                <a:lnTo>
                  <a:pt x="424815" y="90805"/>
                </a:lnTo>
                <a:lnTo>
                  <a:pt x="428890" y="59822"/>
                </a:lnTo>
                <a:lnTo>
                  <a:pt x="458911" y="50398"/>
                </a:lnTo>
                <a:lnTo>
                  <a:pt x="458911" y="28293"/>
                </a:lnTo>
                <a:lnTo>
                  <a:pt x="443656" y="18071"/>
                </a:lnTo>
                <a:lnTo>
                  <a:pt x="469505" y="-3"/>
                </a:lnTo>
                <a:lnTo>
                  <a:pt x="527868" y="25157"/>
                </a:lnTo>
                <a:lnTo>
                  <a:pt x="524307" y="50398"/>
                </a:lnTo>
                <a:lnTo>
                  <a:pt x="534469" y="72951"/>
                </a:lnTo>
                <a:lnTo>
                  <a:pt x="560978" y="79418"/>
                </a:lnTo>
                <a:lnTo>
                  <a:pt x="565232" y="97948"/>
                </a:lnTo>
                <a:lnTo>
                  <a:pt x="581954" y="117536"/>
                </a:lnTo>
                <a:lnTo>
                  <a:pt x="596247" y="97948"/>
                </a:lnTo>
                <a:lnTo>
                  <a:pt x="636569" y="97948"/>
                </a:lnTo>
                <a:lnTo>
                  <a:pt x="636569" y="50398"/>
                </a:lnTo>
                <a:lnTo>
                  <a:pt x="659728" y="28293"/>
                </a:lnTo>
              </a:path>
            </a:pathLst>
          </a:custGeom>
          <a:solidFill>
            <a:srgbClr val="3D87C7"/>
          </a:solidFill>
          <a:ln w="8141" cap="rnd">
            <a:solidFill>
              <a:schemeClr val="bg1"/>
            </a:solidFill>
            <a:prstDash val="solid"/>
            <a:round/>
          </a:ln>
        </p:spPr>
        <p:txBody>
          <a:bodyPr rtlCol="0" anchor="ctr"/>
          <a:lstStyle/>
          <a:p>
            <a:endParaRPr lang="en-LV"/>
          </a:p>
        </p:txBody>
      </p:sp>
      <p:sp>
        <p:nvSpPr>
          <p:cNvPr id="12" name="Salaspils novads">
            <a:extLst>
              <a:ext uri="{FF2B5EF4-FFF2-40B4-BE49-F238E27FC236}">
                <a16:creationId xmlns:a16="http://schemas.microsoft.com/office/drawing/2014/main" id="{6F2FA759-3728-2E06-714C-DB4C343C84F1}"/>
              </a:ext>
            </a:extLst>
          </p:cNvPr>
          <p:cNvSpPr/>
          <p:nvPr/>
        </p:nvSpPr>
        <p:spPr>
          <a:xfrm>
            <a:off x="5707137" y="3306189"/>
            <a:ext cx="396745" cy="228651"/>
          </a:xfrm>
          <a:custGeom>
            <a:avLst/>
            <a:gdLst>
              <a:gd name="connsiteX0" fmla="*/ 19587 w 396745"/>
              <a:gd name="connsiteY0" fmla="*/ 95887 h 228651"/>
              <a:gd name="connsiteX1" fmla="*/ 29 w 396745"/>
              <a:gd name="connsiteY1" fmla="*/ 122765 h 228651"/>
              <a:gd name="connsiteX2" fmla="*/ 48345 w 396745"/>
              <a:gd name="connsiteY2" fmla="*/ 180472 h 228651"/>
              <a:gd name="connsiteX3" fmla="*/ 54725 w 396745"/>
              <a:gd name="connsiteY3" fmla="*/ 204182 h 228651"/>
              <a:gd name="connsiteX4" fmla="*/ 97321 w 396745"/>
              <a:gd name="connsiteY4" fmla="*/ 204182 h 228651"/>
              <a:gd name="connsiteX5" fmla="*/ 118581 w 396745"/>
              <a:gd name="connsiteY5" fmla="*/ 228649 h 228651"/>
              <a:gd name="connsiteX6" fmla="*/ 180938 w 396745"/>
              <a:gd name="connsiteY6" fmla="*/ 200508 h 228651"/>
              <a:gd name="connsiteX7" fmla="*/ 180938 w 396745"/>
              <a:gd name="connsiteY7" fmla="*/ 180472 h 228651"/>
              <a:gd name="connsiteX8" fmla="*/ 217046 w 396745"/>
              <a:gd name="connsiteY8" fmla="*/ 192608 h 228651"/>
              <a:gd name="connsiteX9" fmla="*/ 248820 w 396745"/>
              <a:gd name="connsiteY9" fmla="*/ 196061 h 228651"/>
              <a:gd name="connsiteX10" fmla="*/ 293387 w 396745"/>
              <a:gd name="connsiteY10" fmla="*/ 196061 h 228651"/>
              <a:gd name="connsiteX11" fmla="*/ 305024 w 396745"/>
              <a:gd name="connsiteY11" fmla="*/ 180472 h 228651"/>
              <a:gd name="connsiteX12" fmla="*/ 305024 w 396745"/>
              <a:gd name="connsiteY12" fmla="*/ 156111 h 228651"/>
              <a:gd name="connsiteX13" fmla="*/ 322202 w 396745"/>
              <a:gd name="connsiteY13" fmla="*/ 125999 h 228651"/>
              <a:gd name="connsiteX14" fmla="*/ 313931 w 396745"/>
              <a:gd name="connsiteY14" fmla="*/ 101352 h 228651"/>
              <a:gd name="connsiteX15" fmla="*/ 293387 w 396745"/>
              <a:gd name="connsiteY15" fmla="*/ 77732 h 228651"/>
              <a:gd name="connsiteX16" fmla="*/ 305024 w 396745"/>
              <a:gd name="connsiteY16" fmla="*/ 66566 h 228651"/>
              <a:gd name="connsiteX17" fmla="*/ 313931 w 396745"/>
              <a:gd name="connsiteY17" fmla="*/ 77732 h 228651"/>
              <a:gd name="connsiteX18" fmla="*/ 332413 w 396745"/>
              <a:gd name="connsiteY18" fmla="*/ 77732 h 228651"/>
              <a:gd name="connsiteX19" fmla="*/ 349363 w 396745"/>
              <a:gd name="connsiteY19" fmla="*/ 82090 h 228651"/>
              <a:gd name="connsiteX20" fmla="*/ 361913 w 396745"/>
              <a:gd name="connsiteY20" fmla="*/ 95887 h 228651"/>
              <a:gd name="connsiteX21" fmla="*/ 361913 w 396745"/>
              <a:gd name="connsiteY21" fmla="*/ 122765 h 228651"/>
              <a:gd name="connsiteX22" fmla="*/ 390483 w 396745"/>
              <a:gd name="connsiteY22" fmla="*/ 125999 h 228651"/>
              <a:gd name="connsiteX23" fmla="*/ 396774 w 396745"/>
              <a:gd name="connsiteY23" fmla="*/ 104676 h 228651"/>
              <a:gd name="connsiteX24" fmla="*/ 390483 w 396745"/>
              <a:gd name="connsiteY24" fmla="*/ 95887 h 228651"/>
              <a:gd name="connsiteX25" fmla="*/ 396774 w 396745"/>
              <a:gd name="connsiteY25" fmla="*/ 82090 h 228651"/>
              <a:gd name="connsiteX26" fmla="*/ 381071 w 396745"/>
              <a:gd name="connsiteY26" fmla="*/ 70027 h 228651"/>
              <a:gd name="connsiteX27" fmla="*/ 373614 w 396745"/>
              <a:gd name="connsiteY27" fmla="*/ 47335 h 228651"/>
              <a:gd name="connsiteX28" fmla="*/ 361913 w 396745"/>
              <a:gd name="connsiteY28" fmla="*/ 42033 h 228651"/>
              <a:gd name="connsiteX29" fmla="*/ 342020 w 396745"/>
              <a:gd name="connsiteY29" fmla="*/ 55391 h 228651"/>
              <a:gd name="connsiteX30" fmla="*/ 322202 w 396745"/>
              <a:gd name="connsiteY30" fmla="*/ 33986 h 228651"/>
              <a:gd name="connsiteX31" fmla="*/ 332413 w 396745"/>
              <a:gd name="connsiteY31" fmla="*/ 17167 h 228651"/>
              <a:gd name="connsiteX32" fmla="*/ 313931 w 396745"/>
              <a:gd name="connsiteY32" fmla="*/ -3 h 228651"/>
              <a:gd name="connsiteX33" fmla="*/ 248820 w 396745"/>
              <a:gd name="connsiteY33" fmla="*/ 13216 h 228651"/>
              <a:gd name="connsiteX34" fmla="*/ 217046 w 396745"/>
              <a:gd name="connsiteY34" fmla="*/ 17167 h 228651"/>
              <a:gd name="connsiteX35" fmla="*/ 214414 w 396745"/>
              <a:gd name="connsiteY35" fmla="*/ 42033 h 228651"/>
              <a:gd name="connsiteX36" fmla="*/ 188321 w 396745"/>
              <a:gd name="connsiteY36" fmla="*/ 63145 h 228651"/>
              <a:gd name="connsiteX37" fmla="*/ 171420 w 396745"/>
              <a:gd name="connsiteY37" fmla="*/ 42033 h 228651"/>
              <a:gd name="connsiteX38" fmla="*/ 188321 w 396745"/>
              <a:gd name="connsiteY38" fmla="*/ 17167 h 228651"/>
              <a:gd name="connsiteX39" fmla="*/ 132256 w 396745"/>
              <a:gd name="connsiteY39" fmla="*/ 7124 h 228651"/>
              <a:gd name="connsiteX40" fmla="*/ 82742 w 396745"/>
              <a:gd name="connsiteY40" fmla="*/ 13216 h 228651"/>
              <a:gd name="connsiteX41" fmla="*/ 81951 w 396745"/>
              <a:gd name="connsiteY41" fmla="*/ 42033 h 228651"/>
              <a:gd name="connsiteX42" fmla="*/ 90483 w 396745"/>
              <a:gd name="connsiteY42" fmla="*/ 63145 h 228651"/>
              <a:gd name="connsiteX43" fmla="*/ 102299 w 396745"/>
              <a:gd name="connsiteY43" fmla="*/ 95887 h 228651"/>
              <a:gd name="connsiteX44" fmla="*/ 110962 w 396745"/>
              <a:gd name="connsiteY44" fmla="*/ 112959 h 228651"/>
              <a:gd name="connsiteX45" fmla="*/ 102299 w 396745"/>
              <a:gd name="connsiteY45" fmla="*/ 122765 h 228651"/>
              <a:gd name="connsiteX46" fmla="*/ 144324 w 396745"/>
              <a:gd name="connsiteY46" fmla="*/ 142183 h 228651"/>
              <a:gd name="connsiteX47" fmla="*/ 126339 w 396745"/>
              <a:gd name="connsiteY47" fmla="*/ 156111 h 228651"/>
              <a:gd name="connsiteX48" fmla="*/ 90141 w 396745"/>
              <a:gd name="connsiteY48" fmla="*/ 142183 h 228651"/>
              <a:gd name="connsiteX49" fmla="*/ 84029 w 396745"/>
              <a:gd name="connsiteY49" fmla="*/ 142183 h 228651"/>
              <a:gd name="connsiteX50" fmla="*/ 19587 w 396745"/>
              <a:gd name="connsiteY50" fmla="*/ 95887 h 22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6745" h="228651">
                <a:moveTo>
                  <a:pt x="19587" y="95887"/>
                </a:moveTo>
                <a:lnTo>
                  <a:pt x="29" y="122765"/>
                </a:lnTo>
                <a:lnTo>
                  <a:pt x="48345" y="180472"/>
                </a:lnTo>
                <a:lnTo>
                  <a:pt x="54725" y="204182"/>
                </a:lnTo>
                <a:lnTo>
                  <a:pt x="97321" y="204182"/>
                </a:lnTo>
                <a:lnTo>
                  <a:pt x="118581" y="228649"/>
                </a:lnTo>
                <a:lnTo>
                  <a:pt x="180938" y="200508"/>
                </a:lnTo>
                <a:lnTo>
                  <a:pt x="180938" y="180472"/>
                </a:lnTo>
                <a:lnTo>
                  <a:pt x="217046" y="192608"/>
                </a:lnTo>
                <a:lnTo>
                  <a:pt x="248820" y="196061"/>
                </a:lnTo>
                <a:lnTo>
                  <a:pt x="293387" y="196061"/>
                </a:lnTo>
                <a:lnTo>
                  <a:pt x="305024" y="180472"/>
                </a:lnTo>
                <a:lnTo>
                  <a:pt x="305024" y="156111"/>
                </a:lnTo>
                <a:lnTo>
                  <a:pt x="322202" y="125999"/>
                </a:lnTo>
                <a:lnTo>
                  <a:pt x="313931" y="101352"/>
                </a:lnTo>
                <a:lnTo>
                  <a:pt x="293387" y="77732"/>
                </a:lnTo>
                <a:lnTo>
                  <a:pt x="305024" y="66566"/>
                </a:lnTo>
                <a:lnTo>
                  <a:pt x="313931" y="77732"/>
                </a:lnTo>
                <a:lnTo>
                  <a:pt x="332413" y="77732"/>
                </a:lnTo>
                <a:lnTo>
                  <a:pt x="349363" y="82090"/>
                </a:lnTo>
                <a:lnTo>
                  <a:pt x="361913" y="95887"/>
                </a:lnTo>
                <a:lnTo>
                  <a:pt x="361913" y="122765"/>
                </a:lnTo>
                <a:lnTo>
                  <a:pt x="390483" y="125999"/>
                </a:lnTo>
                <a:lnTo>
                  <a:pt x="396774" y="104676"/>
                </a:lnTo>
                <a:lnTo>
                  <a:pt x="390483" y="95887"/>
                </a:lnTo>
                <a:lnTo>
                  <a:pt x="396774" y="82090"/>
                </a:lnTo>
                <a:lnTo>
                  <a:pt x="381071" y="70027"/>
                </a:lnTo>
                <a:lnTo>
                  <a:pt x="373614" y="47335"/>
                </a:lnTo>
                <a:lnTo>
                  <a:pt x="361913" y="42033"/>
                </a:lnTo>
                <a:lnTo>
                  <a:pt x="342020" y="55391"/>
                </a:lnTo>
                <a:lnTo>
                  <a:pt x="322202" y="33986"/>
                </a:lnTo>
                <a:lnTo>
                  <a:pt x="332413" y="17167"/>
                </a:lnTo>
                <a:lnTo>
                  <a:pt x="313931" y="-3"/>
                </a:lnTo>
                <a:lnTo>
                  <a:pt x="248820" y="13216"/>
                </a:lnTo>
                <a:lnTo>
                  <a:pt x="217046" y="17167"/>
                </a:lnTo>
                <a:lnTo>
                  <a:pt x="214414" y="42033"/>
                </a:lnTo>
                <a:lnTo>
                  <a:pt x="188321" y="63145"/>
                </a:lnTo>
                <a:lnTo>
                  <a:pt x="171420" y="42033"/>
                </a:lnTo>
                <a:lnTo>
                  <a:pt x="188321" y="17167"/>
                </a:lnTo>
                <a:lnTo>
                  <a:pt x="132256" y="7124"/>
                </a:lnTo>
                <a:lnTo>
                  <a:pt x="82742" y="13216"/>
                </a:lnTo>
                <a:lnTo>
                  <a:pt x="81951" y="42033"/>
                </a:lnTo>
                <a:lnTo>
                  <a:pt x="90483" y="63145"/>
                </a:lnTo>
                <a:lnTo>
                  <a:pt x="102299" y="95887"/>
                </a:lnTo>
                <a:lnTo>
                  <a:pt x="110962" y="112959"/>
                </a:lnTo>
                <a:lnTo>
                  <a:pt x="102299" y="122765"/>
                </a:lnTo>
                <a:lnTo>
                  <a:pt x="144324" y="142183"/>
                </a:lnTo>
                <a:lnTo>
                  <a:pt x="126339" y="156111"/>
                </a:lnTo>
                <a:lnTo>
                  <a:pt x="90141" y="142183"/>
                </a:lnTo>
                <a:lnTo>
                  <a:pt x="84029" y="142183"/>
                </a:lnTo>
                <a:lnTo>
                  <a:pt x="19587" y="95887"/>
                </a:lnTo>
              </a:path>
            </a:pathLst>
          </a:custGeom>
          <a:solidFill>
            <a:srgbClr val="3D87C7"/>
          </a:solidFill>
          <a:ln w="8141" cap="rnd">
            <a:solidFill>
              <a:schemeClr val="bg1"/>
            </a:solidFill>
            <a:prstDash val="solid"/>
            <a:round/>
          </a:ln>
        </p:spPr>
        <p:txBody>
          <a:bodyPr rtlCol="0" anchor="ctr"/>
          <a:lstStyle/>
          <a:p>
            <a:endParaRPr lang="en-LV"/>
          </a:p>
        </p:txBody>
      </p:sp>
      <p:sp>
        <p:nvSpPr>
          <p:cNvPr id="13" name="Ropažu novads">
            <a:extLst>
              <a:ext uri="{FF2B5EF4-FFF2-40B4-BE49-F238E27FC236}">
                <a16:creationId xmlns:a16="http://schemas.microsoft.com/office/drawing/2014/main" id="{E2285D3A-B764-BD3D-0E53-8FA2815BC6BF}"/>
              </a:ext>
            </a:extLst>
          </p:cNvPr>
          <p:cNvSpPr/>
          <p:nvPr/>
        </p:nvSpPr>
        <p:spPr>
          <a:xfrm>
            <a:off x="5658011" y="2908989"/>
            <a:ext cx="808876" cy="519562"/>
          </a:xfrm>
          <a:custGeom>
            <a:avLst/>
            <a:gdLst>
              <a:gd name="connsiteX0" fmla="*/ 90520 w 808876"/>
              <a:gd name="connsiteY0" fmla="*/ 60834 h 519562"/>
              <a:gd name="connsiteX1" fmla="*/ 103729 w 808876"/>
              <a:gd name="connsiteY1" fmla="*/ 87476 h 519562"/>
              <a:gd name="connsiteX2" fmla="*/ 114951 w 808876"/>
              <a:gd name="connsiteY2" fmla="*/ 87476 h 519562"/>
              <a:gd name="connsiteX3" fmla="*/ 122220 w 808876"/>
              <a:gd name="connsiteY3" fmla="*/ 133975 h 519562"/>
              <a:gd name="connsiteX4" fmla="*/ 136929 w 808876"/>
              <a:gd name="connsiteY4" fmla="*/ 133975 h 519562"/>
              <a:gd name="connsiteX5" fmla="*/ 198576 w 808876"/>
              <a:gd name="connsiteY5" fmla="*/ 170676 h 519562"/>
              <a:gd name="connsiteX6" fmla="*/ 228817 w 808876"/>
              <a:gd name="connsiteY6" fmla="*/ 148253 h 519562"/>
              <a:gd name="connsiteX7" fmla="*/ 228817 w 808876"/>
              <a:gd name="connsiteY7" fmla="*/ 116496 h 519562"/>
              <a:gd name="connsiteX8" fmla="*/ 253950 w 808876"/>
              <a:gd name="connsiteY8" fmla="*/ 106470 h 519562"/>
              <a:gd name="connsiteX9" fmla="*/ 253950 w 808876"/>
              <a:gd name="connsiteY9" fmla="*/ 91549 h 519562"/>
              <a:gd name="connsiteX10" fmla="*/ 280776 w 808876"/>
              <a:gd name="connsiteY10" fmla="*/ 106470 h 519562"/>
              <a:gd name="connsiteX11" fmla="*/ 332009 w 808876"/>
              <a:gd name="connsiteY11" fmla="*/ 79087 h 519562"/>
              <a:gd name="connsiteX12" fmla="*/ 343068 w 808876"/>
              <a:gd name="connsiteY12" fmla="*/ 60834 h 519562"/>
              <a:gd name="connsiteX13" fmla="*/ 366545 w 808876"/>
              <a:gd name="connsiteY13" fmla="*/ 71936 h 519562"/>
              <a:gd name="connsiteX14" fmla="*/ 436155 w 808876"/>
              <a:gd name="connsiteY14" fmla="*/ 11606 h 519562"/>
              <a:gd name="connsiteX15" fmla="*/ 449544 w 808876"/>
              <a:gd name="connsiteY15" fmla="*/ 0 h 519562"/>
              <a:gd name="connsiteX16" fmla="*/ 463918 w 808876"/>
              <a:gd name="connsiteY16" fmla="*/ 4317 h 519562"/>
              <a:gd name="connsiteX17" fmla="*/ 480771 w 808876"/>
              <a:gd name="connsiteY17" fmla="*/ 15394 h 519562"/>
              <a:gd name="connsiteX18" fmla="*/ 497329 w 808876"/>
              <a:gd name="connsiteY18" fmla="*/ 19751 h 519562"/>
              <a:gd name="connsiteX19" fmla="*/ 472866 w 808876"/>
              <a:gd name="connsiteY19" fmla="*/ 36163 h 519562"/>
              <a:gd name="connsiteX20" fmla="*/ 497329 w 808876"/>
              <a:gd name="connsiteY20" fmla="*/ 41449 h 519562"/>
              <a:gd name="connsiteX21" fmla="*/ 497329 w 808876"/>
              <a:gd name="connsiteY21" fmla="*/ 60834 h 519562"/>
              <a:gd name="connsiteX22" fmla="*/ 490623 w 808876"/>
              <a:gd name="connsiteY22" fmla="*/ 71936 h 519562"/>
              <a:gd name="connsiteX23" fmla="*/ 516072 w 808876"/>
              <a:gd name="connsiteY23" fmla="*/ 87476 h 519562"/>
              <a:gd name="connsiteX24" fmla="*/ 536314 w 808876"/>
              <a:gd name="connsiteY24" fmla="*/ 95621 h 519562"/>
              <a:gd name="connsiteX25" fmla="*/ 578005 w 808876"/>
              <a:gd name="connsiteY25" fmla="*/ 87476 h 519562"/>
              <a:gd name="connsiteX26" fmla="*/ 595200 w 808876"/>
              <a:gd name="connsiteY26" fmla="*/ 106470 h 519562"/>
              <a:gd name="connsiteX27" fmla="*/ 617463 w 808876"/>
              <a:gd name="connsiteY27" fmla="*/ 170676 h 519562"/>
              <a:gd name="connsiteX28" fmla="*/ 605712 w 808876"/>
              <a:gd name="connsiteY28" fmla="*/ 176264 h 519562"/>
              <a:gd name="connsiteX29" fmla="*/ 648372 w 808876"/>
              <a:gd name="connsiteY29" fmla="*/ 208542 h 519562"/>
              <a:gd name="connsiteX30" fmla="*/ 665567 w 808876"/>
              <a:gd name="connsiteY30" fmla="*/ 218120 h 519562"/>
              <a:gd name="connsiteX31" fmla="*/ 677041 w 808876"/>
              <a:gd name="connsiteY31" fmla="*/ 237049 h 519562"/>
              <a:gd name="connsiteX32" fmla="*/ 701863 w 808876"/>
              <a:gd name="connsiteY32" fmla="*/ 237049 h 519562"/>
              <a:gd name="connsiteX33" fmla="*/ 739935 w 808876"/>
              <a:gd name="connsiteY33" fmla="*/ 229401 h 519562"/>
              <a:gd name="connsiteX34" fmla="*/ 756681 w 808876"/>
              <a:gd name="connsiteY34" fmla="*/ 229401 h 519562"/>
              <a:gd name="connsiteX35" fmla="*/ 770388 w 808876"/>
              <a:gd name="connsiteY35" fmla="*/ 242172 h 519562"/>
              <a:gd name="connsiteX36" fmla="*/ 808876 w 808876"/>
              <a:gd name="connsiteY36" fmla="*/ 248346 h 519562"/>
              <a:gd name="connsiteX37" fmla="*/ 808876 w 808876"/>
              <a:gd name="connsiteY37" fmla="*/ 303047 h 519562"/>
              <a:gd name="connsiteX38" fmla="*/ 795553 w 808876"/>
              <a:gd name="connsiteY38" fmla="*/ 348870 h 519562"/>
              <a:gd name="connsiteX39" fmla="*/ 770388 w 808876"/>
              <a:gd name="connsiteY39" fmla="*/ 364223 h 519562"/>
              <a:gd name="connsiteX40" fmla="*/ 790076 w 808876"/>
              <a:gd name="connsiteY40" fmla="*/ 375154 h 519562"/>
              <a:gd name="connsiteX41" fmla="*/ 770388 w 808876"/>
              <a:gd name="connsiteY41" fmla="*/ 393708 h 519562"/>
              <a:gd name="connsiteX42" fmla="*/ 739935 w 808876"/>
              <a:gd name="connsiteY42" fmla="*/ 423184 h 519562"/>
              <a:gd name="connsiteX43" fmla="*/ 701863 w 808876"/>
              <a:gd name="connsiteY43" fmla="*/ 423184 h 519562"/>
              <a:gd name="connsiteX44" fmla="*/ 701863 w 808876"/>
              <a:gd name="connsiteY44" fmla="*/ 447904 h 519562"/>
              <a:gd name="connsiteX45" fmla="*/ 558211 w 808876"/>
              <a:gd name="connsiteY45" fmla="*/ 477144 h 519562"/>
              <a:gd name="connsiteX46" fmla="*/ 516072 w 808876"/>
              <a:gd name="connsiteY46" fmla="*/ 469415 h 519562"/>
              <a:gd name="connsiteX47" fmla="*/ 497329 w 808876"/>
              <a:gd name="connsiteY47" fmla="*/ 436591 h 519562"/>
              <a:gd name="connsiteX48" fmla="*/ 472866 w 808876"/>
              <a:gd name="connsiteY48" fmla="*/ 436591 h 519562"/>
              <a:gd name="connsiteX49" fmla="*/ 454278 w 808876"/>
              <a:gd name="connsiteY49" fmla="*/ 447904 h 519562"/>
              <a:gd name="connsiteX50" fmla="*/ 438599 w 808876"/>
              <a:gd name="connsiteY50" fmla="*/ 436591 h 519562"/>
              <a:gd name="connsiteX51" fmla="*/ 421633 w 808876"/>
              <a:gd name="connsiteY51" fmla="*/ 443066 h 519562"/>
              <a:gd name="connsiteX52" fmla="*/ 411528 w 808876"/>
              <a:gd name="connsiteY52" fmla="*/ 436591 h 519562"/>
              <a:gd name="connsiteX53" fmla="*/ 391856 w 808876"/>
              <a:gd name="connsiteY53" fmla="*/ 447904 h 519562"/>
              <a:gd name="connsiteX54" fmla="*/ 371989 w 808876"/>
              <a:gd name="connsiteY54" fmla="*/ 430930 h 519562"/>
              <a:gd name="connsiteX55" fmla="*/ 383511 w 808876"/>
              <a:gd name="connsiteY55" fmla="*/ 415080 h 519562"/>
              <a:gd name="connsiteX56" fmla="*/ 366545 w 808876"/>
              <a:gd name="connsiteY56" fmla="*/ 397202 h 519562"/>
              <a:gd name="connsiteX57" fmla="*/ 304539 w 808876"/>
              <a:gd name="connsiteY57" fmla="*/ 408760 h 519562"/>
              <a:gd name="connsiteX58" fmla="*/ 266719 w 808876"/>
              <a:gd name="connsiteY58" fmla="*/ 415080 h 519562"/>
              <a:gd name="connsiteX59" fmla="*/ 266719 w 808876"/>
              <a:gd name="connsiteY59" fmla="*/ 436591 h 519562"/>
              <a:gd name="connsiteX60" fmla="*/ 239029 w 808876"/>
              <a:gd name="connsiteY60" fmla="*/ 457947 h 519562"/>
              <a:gd name="connsiteX61" fmla="*/ 219422 w 808876"/>
              <a:gd name="connsiteY61" fmla="*/ 436591 h 519562"/>
              <a:gd name="connsiteX62" fmla="*/ 239029 w 808876"/>
              <a:gd name="connsiteY62" fmla="*/ 415080 h 519562"/>
              <a:gd name="connsiteX63" fmla="*/ 185799 w 808876"/>
              <a:gd name="connsiteY63" fmla="*/ 408760 h 519562"/>
              <a:gd name="connsiteX64" fmla="*/ 136929 w 808876"/>
              <a:gd name="connsiteY64" fmla="*/ 408760 h 519562"/>
              <a:gd name="connsiteX65" fmla="*/ 132520 w 808876"/>
              <a:gd name="connsiteY65" fmla="*/ 443066 h 519562"/>
              <a:gd name="connsiteX66" fmla="*/ 160724 w 808876"/>
              <a:gd name="connsiteY66" fmla="*/ 505480 h 519562"/>
              <a:gd name="connsiteX67" fmla="*/ 154743 w 808876"/>
              <a:gd name="connsiteY67" fmla="*/ 519563 h 519562"/>
              <a:gd name="connsiteX68" fmla="*/ 114951 w 808876"/>
              <a:gd name="connsiteY68" fmla="*/ 494020 h 519562"/>
              <a:gd name="connsiteX69" fmla="*/ 122220 w 808876"/>
              <a:gd name="connsiteY69" fmla="*/ 483033 h 519562"/>
              <a:gd name="connsiteX70" fmla="*/ 103729 w 808876"/>
              <a:gd name="connsiteY70" fmla="*/ 469415 h 519562"/>
              <a:gd name="connsiteX71" fmla="*/ 103729 w 808876"/>
              <a:gd name="connsiteY71" fmla="*/ 375154 h 519562"/>
              <a:gd name="connsiteX72" fmla="*/ 114951 w 808876"/>
              <a:gd name="connsiteY72" fmla="*/ 357089 h 519562"/>
              <a:gd name="connsiteX73" fmla="*/ 122220 w 808876"/>
              <a:gd name="connsiteY73" fmla="*/ 325226 h 519562"/>
              <a:gd name="connsiteX74" fmla="*/ 136929 w 808876"/>
              <a:gd name="connsiteY74" fmla="*/ 348870 h 519562"/>
              <a:gd name="connsiteX75" fmla="*/ 154743 w 808876"/>
              <a:gd name="connsiteY75" fmla="*/ 325226 h 519562"/>
              <a:gd name="connsiteX76" fmla="*/ 167105 w 808876"/>
              <a:gd name="connsiteY76" fmla="*/ 325226 h 519562"/>
              <a:gd name="connsiteX77" fmla="*/ 203213 w 808876"/>
              <a:gd name="connsiteY77" fmla="*/ 303047 h 519562"/>
              <a:gd name="connsiteX78" fmla="*/ 212202 w 808876"/>
              <a:gd name="connsiteY78" fmla="*/ 294413 h 519562"/>
              <a:gd name="connsiteX79" fmla="*/ 193320 w 808876"/>
              <a:gd name="connsiteY79" fmla="*/ 281243 h 519562"/>
              <a:gd name="connsiteX80" fmla="*/ 185799 w 808876"/>
              <a:gd name="connsiteY80" fmla="*/ 263145 h 519562"/>
              <a:gd name="connsiteX81" fmla="*/ 160724 w 808876"/>
              <a:gd name="connsiteY81" fmla="*/ 237049 h 519562"/>
              <a:gd name="connsiteX82" fmla="*/ 167105 w 808876"/>
              <a:gd name="connsiteY82" fmla="*/ 229401 h 519562"/>
              <a:gd name="connsiteX83" fmla="*/ 154743 w 808876"/>
              <a:gd name="connsiteY83" fmla="*/ 208542 h 519562"/>
              <a:gd name="connsiteX84" fmla="*/ 136929 w 808876"/>
              <a:gd name="connsiteY84" fmla="*/ 208542 h 519562"/>
              <a:gd name="connsiteX85" fmla="*/ 96770 w 808876"/>
              <a:gd name="connsiteY85" fmla="*/ 196618 h 519562"/>
              <a:gd name="connsiteX86" fmla="*/ 68852 w 808876"/>
              <a:gd name="connsiteY86" fmla="*/ 181232 h 519562"/>
              <a:gd name="connsiteX87" fmla="*/ 49131 w 808876"/>
              <a:gd name="connsiteY87" fmla="*/ 160894 h 519562"/>
              <a:gd name="connsiteX88" fmla="*/ 64720 w 808876"/>
              <a:gd name="connsiteY88" fmla="*/ 148253 h 519562"/>
              <a:gd name="connsiteX89" fmla="*/ 64720 w 808876"/>
              <a:gd name="connsiteY89" fmla="*/ 133975 h 519562"/>
              <a:gd name="connsiteX90" fmla="*/ 49131 w 808876"/>
              <a:gd name="connsiteY90" fmla="*/ 133975 h 519562"/>
              <a:gd name="connsiteX91" fmla="*/ 49131 w 808876"/>
              <a:gd name="connsiteY91" fmla="*/ 116496 h 519562"/>
              <a:gd name="connsiteX92" fmla="*/ 0 w 808876"/>
              <a:gd name="connsiteY92" fmla="*/ 106470 h 519562"/>
              <a:gd name="connsiteX93" fmla="*/ 90520 w 808876"/>
              <a:gd name="connsiteY93" fmla="*/ 60834 h 51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08876" h="519562">
                <a:moveTo>
                  <a:pt x="90520" y="60834"/>
                </a:moveTo>
                <a:lnTo>
                  <a:pt x="103729" y="87476"/>
                </a:lnTo>
                <a:lnTo>
                  <a:pt x="114951" y="87476"/>
                </a:lnTo>
                <a:lnTo>
                  <a:pt x="122220" y="133975"/>
                </a:lnTo>
                <a:lnTo>
                  <a:pt x="136929" y="133975"/>
                </a:lnTo>
                <a:lnTo>
                  <a:pt x="198576" y="170676"/>
                </a:lnTo>
                <a:lnTo>
                  <a:pt x="228817" y="148253"/>
                </a:lnTo>
                <a:lnTo>
                  <a:pt x="228817" y="116496"/>
                </a:lnTo>
                <a:lnTo>
                  <a:pt x="253950" y="106470"/>
                </a:lnTo>
                <a:lnTo>
                  <a:pt x="253950" y="91549"/>
                </a:lnTo>
                <a:lnTo>
                  <a:pt x="280776" y="106470"/>
                </a:lnTo>
                <a:lnTo>
                  <a:pt x="332009" y="79087"/>
                </a:lnTo>
                <a:lnTo>
                  <a:pt x="343068" y="60834"/>
                </a:lnTo>
                <a:lnTo>
                  <a:pt x="366545" y="71936"/>
                </a:lnTo>
                <a:lnTo>
                  <a:pt x="436155" y="11606"/>
                </a:lnTo>
                <a:lnTo>
                  <a:pt x="449544" y="0"/>
                </a:lnTo>
                <a:lnTo>
                  <a:pt x="463918" y="4317"/>
                </a:lnTo>
                <a:lnTo>
                  <a:pt x="480771" y="15394"/>
                </a:lnTo>
                <a:lnTo>
                  <a:pt x="497329" y="19751"/>
                </a:lnTo>
                <a:lnTo>
                  <a:pt x="472866" y="36163"/>
                </a:lnTo>
                <a:lnTo>
                  <a:pt x="497329" y="41449"/>
                </a:lnTo>
                <a:lnTo>
                  <a:pt x="497329" y="60834"/>
                </a:lnTo>
                <a:lnTo>
                  <a:pt x="490623" y="71936"/>
                </a:lnTo>
                <a:lnTo>
                  <a:pt x="516072" y="87476"/>
                </a:lnTo>
                <a:lnTo>
                  <a:pt x="536314" y="95621"/>
                </a:lnTo>
                <a:lnTo>
                  <a:pt x="578005" y="87476"/>
                </a:lnTo>
                <a:lnTo>
                  <a:pt x="595200" y="106470"/>
                </a:lnTo>
                <a:lnTo>
                  <a:pt x="617463" y="170676"/>
                </a:lnTo>
                <a:lnTo>
                  <a:pt x="605712" y="176264"/>
                </a:lnTo>
                <a:lnTo>
                  <a:pt x="648372" y="208542"/>
                </a:lnTo>
                <a:lnTo>
                  <a:pt x="665567" y="218120"/>
                </a:lnTo>
                <a:lnTo>
                  <a:pt x="677041" y="237049"/>
                </a:lnTo>
                <a:lnTo>
                  <a:pt x="701863" y="237049"/>
                </a:lnTo>
                <a:lnTo>
                  <a:pt x="739935" y="229401"/>
                </a:lnTo>
                <a:lnTo>
                  <a:pt x="756681" y="229401"/>
                </a:lnTo>
                <a:lnTo>
                  <a:pt x="770388" y="242172"/>
                </a:lnTo>
                <a:lnTo>
                  <a:pt x="808876" y="248346"/>
                </a:lnTo>
                <a:lnTo>
                  <a:pt x="808876" y="303047"/>
                </a:lnTo>
                <a:lnTo>
                  <a:pt x="795553" y="348870"/>
                </a:lnTo>
                <a:lnTo>
                  <a:pt x="770388" y="364223"/>
                </a:lnTo>
                <a:lnTo>
                  <a:pt x="790076" y="375154"/>
                </a:lnTo>
                <a:lnTo>
                  <a:pt x="770388" y="393708"/>
                </a:lnTo>
                <a:lnTo>
                  <a:pt x="739935" y="423184"/>
                </a:lnTo>
                <a:lnTo>
                  <a:pt x="701863" y="423184"/>
                </a:lnTo>
                <a:lnTo>
                  <a:pt x="701863" y="447904"/>
                </a:lnTo>
                <a:lnTo>
                  <a:pt x="558211" y="477144"/>
                </a:lnTo>
                <a:lnTo>
                  <a:pt x="516072" y="469415"/>
                </a:lnTo>
                <a:lnTo>
                  <a:pt x="497329" y="436591"/>
                </a:lnTo>
                <a:lnTo>
                  <a:pt x="472866" y="436591"/>
                </a:lnTo>
                <a:lnTo>
                  <a:pt x="454278" y="447904"/>
                </a:lnTo>
                <a:lnTo>
                  <a:pt x="438599" y="436591"/>
                </a:lnTo>
                <a:lnTo>
                  <a:pt x="421633" y="443066"/>
                </a:lnTo>
                <a:lnTo>
                  <a:pt x="411528" y="436591"/>
                </a:lnTo>
                <a:lnTo>
                  <a:pt x="391856" y="447904"/>
                </a:lnTo>
                <a:lnTo>
                  <a:pt x="371989" y="430930"/>
                </a:lnTo>
                <a:lnTo>
                  <a:pt x="383511" y="415080"/>
                </a:lnTo>
                <a:lnTo>
                  <a:pt x="366545" y="397202"/>
                </a:lnTo>
                <a:lnTo>
                  <a:pt x="304539" y="408760"/>
                </a:lnTo>
                <a:lnTo>
                  <a:pt x="266719" y="415080"/>
                </a:lnTo>
                <a:lnTo>
                  <a:pt x="266719" y="436591"/>
                </a:lnTo>
                <a:lnTo>
                  <a:pt x="239029" y="457947"/>
                </a:lnTo>
                <a:lnTo>
                  <a:pt x="219422" y="436591"/>
                </a:lnTo>
                <a:lnTo>
                  <a:pt x="239029" y="415080"/>
                </a:lnTo>
                <a:lnTo>
                  <a:pt x="185799" y="408760"/>
                </a:lnTo>
                <a:lnTo>
                  <a:pt x="136929" y="408760"/>
                </a:lnTo>
                <a:lnTo>
                  <a:pt x="132520" y="443066"/>
                </a:lnTo>
                <a:lnTo>
                  <a:pt x="160724" y="505480"/>
                </a:lnTo>
                <a:lnTo>
                  <a:pt x="154743" y="519563"/>
                </a:lnTo>
                <a:lnTo>
                  <a:pt x="114951" y="494020"/>
                </a:lnTo>
                <a:lnTo>
                  <a:pt x="122220" y="483033"/>
                </a:lnTo>
                <a:lnTo>
                  <a:pt x="103729" y="469415"/>
                </a:lnTo>
                <a:lnTo>
                  <a:pt x="103729" y="375154"/>
                </a:lnTo>
                <a:lnTo>
                  <a:pt x="114951" y="357089"/>
                </a:lnTo>
                <a:lnTo>
                  <a:pt x="122220" y="325226"/>
                </a:lnTo>
                <a:lnTo>
                  <a:pt x="136929" y="348870"/>
                </a:lnTo>
                <a:lnTo>
                  <a:pt x="154743" y="325226"/>
                </a:lnTo>
                <a:lnTo>
                  <a:pt x="167105" y="325226"/>
                </a:lnTo>
                <a:lnTo>
                  <a:pt x="203213" y="303047"/>
                </a:lnTo>
                <a:lnTo>
                  <a:pt x="212202" y="294413"/>
                </a:lnTo>
                <a:lnTo>
                  <a:pt x="193320" y="281243"/>
                </a:lnTo>
                <a:lnTo>
                  <a:pt x="185799" y="263145"/>
                </a:lnTo>
                <a:lnTo>
                  <a:pt x="160724" y="237049"/>
                </a:lnTo>
                <a:lnTo>
                  <a:pt x="167105" y="229401"/>
                </a:lnTo>
                <a:lnTo>
                  <a:pt x="154743" y="208542"/>
                </a:lnTo>
                <a:lnTo>
                  <a:pt x="136929" y="208542"/>
                </a:lnTo>
                <a:lnTo>
                  <a:pt x="96770" y="196618"/>
                </a:lnTo>
                <a:lnTo>
                  <a:pt x="68852" y="181232"/>
                </a:lnTo>
                <a:lnTo>
                  <a:pt x="49131" y="160894"/>
                </a:lnTo>
                <a:lnTo>
                  <a:pt x="64720" y="148253"/>
                </a:lnTo>
                <a:lnTo>
                  <a:pt x="64720" y="133975"/>
                </a:lnTo>
                <a:lnTo>
                  <a:pt x="49131" y="133975"/>
                </a:lnTo>
                <a:lnTo>
                  <a:pt x="49131" y="116496"/>
                </a:lnTo>
                <a:lnTo>
                  <a:pt x="0" y="106470"/>
                </a:lnTo>
                <a:lnTo>
                  <a:pt x="90520" y="60834"/>
                </a:lnTo>
                <a:close/>
              </a:path>
            </a:pathLst>
          </a:custGeom>
          <a:solidFill>
            <a:srgbClr val="3D87C7"/>
          </a:solidFill>
          <a:ln w="8141" cap="rnd">
            <a:solidFill>
              <a:schemeClr val="bg1"/>
            </a:solidFill>
            <a:prstDash val="solid"/>
            <a:round/>
          </a:ln>
        </p:spPr>
        <p:txBody>
          <a:bodyPr rtlCol="0" anchor="ctr"/>
          <a:lstStyle/>
          <a:p>
            <a:endParaRPr lang="en-LV"/>
          </a:p>
        </p:txBody>
      </p:sp>
      <p:sp>
        <p:nvSpPr>
          <p:cNvPr id="16" name="Rēzeknes novads">
            <a:extLst>
              <a:ext uri="{FF2B5EF4-FFF2-40B4-BE49-F238E27FC236}">
                <a16:creationId xmlns:a16="http://schemas.microsoft.com/office/drawing/2014/main" id="{A954E2CC-8752-17F1-0A06-82D05C956D55}"/>
              </a:ext>
            </a:extLst>
          </p:cNvPr>
          <p:cNvSpPr/>
          <p:nvPr/>
        </p:nvSpPr>
        <p:spPr>
          <a:xfrm>
            <a:off x="8820297" y="3437495"/>
            <a:ext cx="1245275" cy="1450027"/>
          </a:xfrm>
          <a:custGeom>
            <a:avLst/>
            <a:gdLst>
              <a:gd name="connsiteX0" fmla="*/ 499587 w 1245275"/>
              <a:gd name="connsiteY0" fmla="*/ 1450027 h 1450027"/>
              <a:gd name="connsiteX1" fmla="*/ 486670 w 1245275"/>
              <a:gd name="connsiteY1" fmla="*/ 1419802 h 1450027"/>
              <a:gd name="connsiteX2" fmla="*/ 510735 w 1245275"/>
              <a:gd name="connsiteY2" fmla="*/ 1427800 h 1450027"/>
              <a:gd name="connsiteX3" fmla="*/ 510735 w 1245275"/>
              <a:gd name="connsiteY3" fmla="*/ 1412943 h 1450027"/>
              <a:gd name="connsiteX4" fmla="*/ 527204 w 1245275"/>
              <a:gd name="connsiteY4" fmla="*/ 1395009 h 1450027"/>
              <a:gd name="connsiteX5" fmla="*/ 540349 w 1245275"/>
              <a:gd name="connsiteY5" fmla="*/ 1404196 h 1450027"/>
              <a:gd name="connsiteX6" fmla="*/ 548710 w 1245275"/>
              <a:gd name="connsiteY6" fmla="*/ 1395009 h 1450027"/>
              <a:gd name="connsiteX7" fmla="*/ 540349 w 1245275"/>
              <a:gd name="connsiteY7" fmla="*/ 1366941 h 1450027"/>
              <a:gd name="connsiteX8" fmla="*/ 572814 w 1245275"/>
              <a:gd name="connsiteY8" fmla="*/ 1351890 h 1450027"/>
              <a:gd name="connsiteX9" fmla="*/ 572814 w 1245275"/>
              <a:gd name="connsiteY9" fmla="*/ 1366941 h 1450027"/>
              <a:gd name="connsiteX10" fmla="*/ 587238 w 1245275"/>
              <a:gd name="connsiteY10" fmla="*/ 1380926 h 1450027"/>
              <a:gd name="connsiteX11" fmla="*/ 606551 w 1245275"/>
              <a:gd name="connsiteY11" fmla="*/ 1372496 h 1450027"/>
              <a:gd name="connsiteX12" fmla="*/ 639148 w 1245275"/>
              <a:gd name="connsiteY12" fmla="*/ 1372496 h 1450027"/>
              <a:gd name="connsiteX13" fmla="*/ 662617 w 1245275"/>
              <a:gd name="connsiteY13" fmla="*/ 1366941 h 1450027"/>
              <a:gd name="connsiteX14" fmla="*/ 685842 w 1245275"/>
              <a:gd name="connsiteY14" fmla="*/ 1380926 h 1450027"/>
              <a:gd name="connsiteX15" fmla="*/ 715015 w 1245275"/>
              <a:gd name="connsiteY15" fmla="*/ 1380926 h 1450027"/>
              <a:gd name="connsiteX16" fmla="*/ 727565 w 1245275"/>
              <a:gd name="connsiteY16" fmla="*/ 1366941 h 1450027"/>
              <a:gd name="connsiteX17" fmla="*/ 743374 w 1245275"/>
              <a:gd name="connsiteY17" fmla="*/ 1366941 h 1450027"/>
              <a:gd name="connsiteX18" fmla="*/ 766192 w 1245275"/>
              <a:gd name="connsiteY18" fmla="*/ 1358674 h 1450027"/>
              <a:gd name="connsiteX19" fmla="*/ 790802 w 1245275"/>
              <a:gd name="connsiteY19" fmla="*/ 1351890 h 1450027"/>
              <a:gd name="connsiteX20" fmla="*/ 821361 w 1245275"/>
              <a:gd name="connsiteY20" fmla="*/ 1351890 h 1450027"/>
              <a:gd name="connsiteX21" fmla="*/ 854202 w 1245275"/>
              <a:gd name="connsiteY21" fmla="*/ 1366941 h 1450027"/>
              <a:gd name="connsiteX22" fmla="*/ 884924 w 1245275"/>
              <a:gd name="connsiteY22" fmla="*/ 1366941 h 1450027"/>
              <a:gd name="connsiteX23" fmla="*/ 890872 w 1245275"/>
              <a:gd name="connsiteY23" fmla="*/ 1351890 h 1450027"/>
              <a:gd name="connsiteX24" fmla="*/ 925506 w 1245275"/>
              <a:gd name="connsiteY24" fmla="*/ 1351890 h 1450027"/>
              <a:gd name="connsiteX25" fmla="*/ 930395 w 1245275"/>
              <a:gd name="connsiteY25" fmla="*/ 1326583 h 1450027"/>
              <a:gd name="connsiteX26" fmla="*/ 904644 w 1245275"/>
              <a:gd name="connsiteY26" fmla="*/ 1308868 h 1450027"/>
              <a:gd name="connsiteX27" fmla="*/ 911082 w 1245275"/>
              <a:gd name="connsiteY27" fmla="*/ 1291984 h 1450027"/>
              <a:gd name="connsiteX28" fmla="*/ 969266 w 1245275"/>
              <a:gd name="connsiteY28" fmla="*/ 1298027 h 1450027"/>
              <a:gd name="connsiteX29" fmla="*/ 1022725 w 1245275"/>
              <a:gd name="connsiteY29" fmla="*/ 1264617 h 1450027"/>
              <a:gd name="connsiteX30" fmla="*/ 1015146 w 1245275"/>
              <a:gd name="connsiteY30" fmla="*/ 1238952 h 1450027"/>
              <a:gd name="connsiteX31" fmla="*/ 1022725 w 1245275"/>
              <a:gd name="connsiteY31" fmla="*/ 1224349 h 1450027"/>
              <a:gd name="connsiteX32" fmla="*/ 1044400 w 1245275"/>
              <a:gd name="connsiteY32" fmla="*/ 1238952 h 1450027"/>
              <a:gd name="connsiteX33" fmla="*/ 1030954 w 1245275"/>
              <a:gd name="connsiteY33" fmla="*/ 1257034 h 1450027"/>
              <a:gd name="connsiteX34" fmla="*/ 1049371 w 1245275"/>
              <a:gd name="connsiteY34" fmla="*/ 1270270 h 1450027"/>
              <a:gd name="connsiteX35" fmla="*/ 1066485 w 1245275"/>
              <a:gd name="connsiteY35" fmla="*/ 1264617 h 1450027"/>
              <a:gd name="connsiteX36" fmla="*/ 1082539 w 1245275"/>
              <a:gd name="connsiteY36" fmla="*/ 1279750 h 1450027"/>
              <a:gd name="connsiteX37" fmla="*/ 1138929 w 1245275"/>
              <a:gd name="connsiteY37" fmla="*/ 1264617 h 1450027"/>
              <a:gd name="connsiteX38" fmla="*/ 1170466 w 1245275"/>
              <a:gd name="connsiteY38" fmla="*/ 1247293 h 1450027"/>
              <a:gd name="connsiteX39" fmla="*/ 1196707 w 1245275"/>
              <a:gd name="connsiteY39" fmla="*/ 1270270 h 1450027"/>
              <a:gd name="connsiteX40" fmla="*/ 1225066 w 1245275"/>
              <a:gd name="connsiteY40" fmla="*/ 1247293 h 1450027"/>
              <a:gd name="connsiteX41" fmla="*/ 1225066 w 1245275"/>
              <a:gd name="connsiteY41" fmla="*/ 1218004 h 1450027"/>
              <a:gd name="connsiteX42" fmla="*/ 1208686 w 1245275"/>
              <a:gd name="connsiteY42" fmla="*/ 1206519 h 1450027"/>
              <a:gd name="connsiteX43" fmla="*/ 1208686 w 1245275"/>
              <a:gd name="connsiteY43" fmla="*/ 1180879 h 1450027"/>
              <a:gd name="connsiteX44" fmla="*/ 1225066 w 1245275"/>
              <a:gd name="connsiteY44" fmla="*/ 1157618 h 1450027"/>
              <a:gd name="connsiteX45" fmla="*/ 1225066 w 1245275"/>
              <a:gd name="connsiteY45" fmla="*/ 1142207 h 1450027"/>
              <a:gd name="connsiteX46" fmla="*/ 1245275 w 1245275"/>
              <a:gd name="connsiteY46" fmla="*/ 1142207 h 1450027"/>
              <a:gd name="connsiteX47" fmla="*/ 1245275 w 1245275"/>
              <a:gd name="connsiteY47" fmla="*/ 1116046 h 1450027"/>
              <a:gd name="connsiteX48" fmla="*/ 1235170 w 1245275"/>
              <a:gd name="connsiteY48" fmla="*/ 1093256 h 1450027"/>
              <a:gd name="connsiteX49" fmla="*/ 1208686 w 1245275"/>
              <a:gd name="connsiteY49" fmla="*/ 1077341 h 1450027"/>
              <a:gd name="connsiteX50" fmla="*/ 1196707 w 1245275"/>
              <a:gd name="connsiteY50" fmla="*/ 1053420 h 1450027"/>
              <a:gd name="connsiteX51" fmla="*/ 1196707 w 1245275"/>
              <a:gd name="connsiteY51" fmla="*/ 1013648 h 1450027"/>
              <a:gd name="connsiteX52" fmla="*/ 1208686 w 1245275"/>
              <a:gd name="connsiteY52" fmla="*/ 996308 h 1450027"/>
              <a:gd name="connsiteX53" fmla="*/ 1196707 w 1245275"/>
              <a:gd name="connsiteY53" fmla="*/ 983985 h 1450027"/>
              <a:gd name="connsiteX54" fmla="*/ 1196707 w 1245275"/>
              <a:gd name="connsiteY54" fmla="*/ 972240 h 1450027"/>
              <a:gd name="connsiteX55" fmla="*/ 1144716 w 1245275"/>
              <a:gd name="connsiteY55" fmla="*/ 972240 h 1450027"/>
              <a:gd name="connsiteX56" fmla="*/ 1144716 w 1245275"/>
              <a:gd name="connsiteY56" fmla="*/ 961375 h 1450027"/>
              <a:gd name="connsiteX57" fmla="*/ 1117824 w 1245275"/>
              <a:gd name="connsiteY57" fmla="*/ 948212 h 1450027"/>
              <a:gd name="connsiteX58" fmla="*/ 1117824 w 1245275"/>
              <a:gd name="connsiteY58" fmla="*/ 924853 h 1450027"/>
              <a:gd name="connsiteX59" fmla="*/ 1131188 w 1245275"/>
              <a:gd name="connsiteY59" fmla="*/ 916985 h 1450027"/>
              <a:gd name="connsiteX60" fmla="*/ 1110001 w 1245275"/>
              <a:gd name="connsiteY60" fmla="*/ 895107 h 1450027"/>
              <a:gd name="connsiteX61" fmla="*/ 1117824 w 1245275"/>
              <a:gd name="connsiteY61" fmla="*/ 866861 h 1450027"/>
              <a:gd name="connsiteX62" fmla="*/ 1082539 w 1245275"/>
              <a:gd name="connsiteY62" fmla="*/ 877628 h 1450027"/>
              <a:gd name="connsiteX63" fmla="*/ 1066485 w 1245275"/>
              <a:gd name="connsiteY63" fmla="*/ 877628 h 1450027"/>
              <a:gd name="connsiteX64" fmla="*/ 1082539 w 1245275"/>
              <a:gd name="connsiteY64" fmla="*/ 857396 h 1450027"/>
              <a:gd name="connsiteX65" fmla="*/ 1058254 w 1245275"/>
              <a:gd name="connsiteY65" fmla="*/ 845806 h 1450027"/>
              <a:gd name="connsiteX66" fmla="*/ 1044400 w 1245275"/>
              <a:gd name="connsiteY66" fmla="*/ 812876 h 1450027"/>
              <a:gd name="connsiteX67" fmla="*/ 1022725 w 1245275"/>
              <a:gd name="connsiteY67" fmla="*/ 784826 h 1450027"/>
              <a:gd name="connsiteX68" fmla="*/ 1030954 w 1245275"/>
              <a:gd name="connsiteY68" fmla="*/ 768235 h 1450027"/>
              <a:gd name="connsiteX69" fmla="*/ 1022725 w 1245275"/>
              <a:gd name="connsiteY69" fmla="*/ 743449 h 1450027"/>
              <a:gd name="connsiteX70" fmla="*/ 1004308 w 1245275"/>
              <a:gd name="connsiteY70" fmla="*/ 768235 h 1450027"/>
              <a:gd name="connsiteX71" fmla="*/ 969266 w 1245275"/>
              <a:gd name="connsiteY71" fmla="*/ 784826 h 1450027"/>
              <a:gd name="connsiteX72" fmla="*/ 957043 w 1245275"/>
              <a:gd name="connsiteY72" fmla="*/ 750918 h 1450027"/>
              <a:gd name="connsiteX73" fmla="*/ 957043 w 1245275"/>
              <a:gd name="connsiteY73" fmla="*/ 725018 h 1450027"/>
              <a:gd name="connsiteX74" fmla="*/ 943678 w 1245275"/>
              <a:gd name="connsiteY74" fmla="*/ 715733 h 1450027"/>
              <a:gd name="connsiteX75" fmla="*/ 930395 w 1245275"/>
              <a:gd name="connsiteY75" fmla="*/ 689188 h 1450027"/>
              <a:gd name="connsiteX76" fmla="*/ 943678 w 1245275"/>
              <a:gd name="connsiteY76" fmla="*/ 682045 h 1450027"/>
              <a:gd name="connsiteX77" fmla="*/ 943678 w 1245275"/>
              <a:gd name="connsiteY77" fmla="*/ 642103 h 1450027"/>
              <a:gd name="connsiteX78" fmla="*/ 930395 w 1245275"/>
              <a:gd name="connsiteY78" fmla="*/ 642103 h 1450027"/>
              <a:gd name="connsiteX79" fmla="*/ 930395 w 1245275"/>
              <a:gd name="connsiteY79" fmla="*/ 625919 h 1450027"/>
              <a:gd name="connsiteX80" fmla="*/ 983527 w 1245275"/>
              <a:gd name="connsiteY80" fmla="*/ 620942 h 1450027"/>
              <a:gd name="connsiteX81" fmla="*/ 1004308 w 1245275"/>
              <a:gd name="connsiteY81" fmla="*/ 633282 h 1450027"/>
              <a:gd name="connsiteX82" fmla="*/ 1022725 w 1245275"/>
              <a:gd name="connsiteY82" fmla="*/ 610680 h 1450027"/>
              <a:gd name="connsiteX83" fmla="*/ 1044400 w 1245275"/>
              <a:gd name="connsiteY83" fmla="*/ 601346 h 1450027"/>
              <a:gd name="connsiteX84" fmla="*/ 1044400 w 1245275"/>
              <a:gd name="connsiteY84" fmla="*/ 548575 h 1450027"/>
              <a:gd name="connsiteX85" fmla="*/ 1030954 w 1245275"/>
              <a:gd name="connsiteY85" fmla="*/ 541619 h 1450027"/>
              <a:gd name="connsiteX86" fmla="*/ 1022725 w 1245275"/>
              <a:gd name="connsiteY86" fmla="*/ 516720 h 1450027"/>
              <a:gd name="connsiteX87" fmla="*/ 1010663 w 1245275"/>
              <a:gd name="connsiteY87" fmla="*/ 486324 h 1450027"/>
              <a:gd name="connsiteX88" fmla="*/ 1022725 w 1245275"/>
              <a:gd name="connsiteY88" fmla="*/ 469390 h 1450027"/>
              <a:gd name="connsiteX89" fmla="*/ 1022725 w 1245275"/>
              <a:gd name="connsiteY89" fmla="*/ 456888 h 1450027"/>
              <a:gd name="connsiteX90" fmla="*/ 1049942 w 1245275"/>
              <a:gd name="connsiteY90" fmla="*/ 428055 h 1450027"/>
              <a:gd name="connsiteX91" fmla="*/ 1044400 w 1245275"/>
              <a:gd name="connsiteY91" fmla="*/ 407603 h 1450027"/>
              <a:gd name="connsiteX92" fmla="*/ 1010663 w 1245275"/>
              <a:gd name="connsiteY92" fmla="*/ 399597 h 1450027"/>
              <a:gd name="connsiteX93" fmla="*/ 1004308 w 1245275"/>
              <a:gd name="connsiteY93" fmla="*/ 381197 h 1450027"/>
              <a:gd name="connsiteX94" fmla="*/ 990780 w 1245275"/>
              <a:gd name="connsiteY94" fmla="*/ 367726 h 1450027"/>
              <a:gd name="connsiteX95" fmla="*/ 949302 w 1245275"/>
              <a:gd name="connsiteY95" fmla="*/ 352340 h 1450027"/>
              <a:gd name="connsiteX96" fmla="*/ 925506 w 1245275"/>
              <a:gd name="connsiteY96" fmla="*/ 374168 h 1450027"/>
              <a:gd name="connsiteX97" fmla="*/ 911082 w 1245275"/>
              <a:gd name="connsiteY97" fmla="*/ 367726 h 1450027"/>
              <a:gd name="connsiteX98" fmla="*/ 904644 w 1245275"/>
              <a:gd name="connsiteY98" fmla="*/ 339846 h 1450027"/>
              <a:gd name="connsiteX99" fmla="*/ 890872 w 1245275"/>
              <a:gd name="connsiteY99" fmla="*/ 319793 h 1450027"/>
              <a:gd name="connsiteX100" fmla="*/ 918253 w 1245275"/>
              <a:gd name="connsiteY100" fmla="*/ 301931 h 1450027"/>
              <a:gd name="connsiteX101" fmla="*/ 911082 w 1245275"/>
              <a:gd name="connsiteY101" fmla="*/ 282449 h 1450027"/>
              <a:gd name="connsiteX102" fmla="*/ 925506 w 1245275"/>
              <a:gd name="connsiteY102" fmla="*/ 261068 h 1450027"/>
              <a:gd name="connsiteX103" fmla="*/ 911082 w 1245275"/>
              <a:gd name="connsiteY103" fmla="*/ 243565 h 1450027"/>
              <a:gd name="connsiteX104" fmla="*/ 911082 w 1245275"/>
              <a:gd name="connsiteY104" fmla="*/ 188611 h 1450027"/>
              <a:gd name="connsiteX105" fmla="*/ 943678 w 1245275"/>
              <a:gd name="connsiteY105" fmla="*/ 188611 h 1450027"/>
              <a:gd name="connsiteX106" fmla="*/ 949302 w 1245275"/>
              <a:gd name="connsiteY106" fmla="*/ 160731 h 1450027"/>
              <a:gd name="connsiteX107" fmla="*/ 949302 w 1245275"/>
              <a:gd name="connsiteY107" fmla="*/ 132452 h 1450027"/>
              <a:gd name="connsiteX108" fmla="*/ 925506 w 1245275"/>
              <a:gd name="connsiteY108" fmla="*/ 132452 h 1450027"/>
              <a:gd name="connsiteX109" fmla="*/ 925506 w 1245275"/>
              <a:gd name="connsiteY109" fmla="*/ 101314 h 1450027"/>
              <a:gd name="connsiteX110" fmla="*/ 897066 w 1245275"/>
              <a:gd name="connsiteY110" fmla="*/ 112921 h 1450027"/>
              <a:gd name="connsiteX111" fmla="*/ 897066 w 1245275"/>
              <a:gd name="connsiteY111" fmla="*/ 95784 h 1450027"/>
              <a:gd name="connsiteX112" fmla="*/ 911082 w 1245275"/>
              <a:gd name="connsiteY112" fmla="*/ 86100 h 1450027"/>
              <a:gd name="connsiteX113" fmla="*/ 904644 w 1245275"/>
              <a:gd name="connsiteY113" fmla="*/ 71585 h 1450027"/>
              <a:gd name="connsiteX114" fmla="*/ 859824 w 1245275"/>
              <a:gd name="connsiteY114" fmla="*/ 86100 h 1450027"/>
              <a:gd name="connsiteX115" fmla="*/ 821361 w 1245275"/>
              <a:gd name="connsiteY115" fmla="*/ 86100 h 1450027"/>
              <a:gd name="connsiteX116" fmla="*/ 780534 w 1245275"/>
              <a:gd name="connsiteY116" fmla="*/ 95784 h 1450027"/>
              <a:gd name="connsiteX117" fmla="*/ 757716 w 1245275"/>
              <a:gd name="connsiteY117" fmla="*/ 86100 h 1450027"/>
              <a:gd name="connsiteX118" fmla="*/ 738077 w 1245275"/>
              <a:gd name="connsiteY118" fmla="*/ 86100 h 1450027"/>
              <a:gd name="connsiteX119" fmla="*/ 738077 w 1245275"/>
              <a:gd name="connsiteY119" fmla="*/ 71284 h 1450027"/>
              <a:gd name="connsiteX120" fmla="*/ 712326 w 1245275"/>
              <a:gd name="connsiteY120" fmla="*/ 84723 h 1450027"/>
              <a:gd name="connsiteX121" fmla="*/ 680382 w 1245275"/>
              <a:gd name="connsiteY121" fmla="*/ 84723 h 1450027"/>
              <a:gd name="connsiteX122" fmla="*/ 659194 w 1245275"/>
              <a:gd name="connsiteY122" fmla="*/ 71284 h 1450027"/>
              <a:gd name="connsiteX123" fmla="*/ 533226 w 1245275"/>
              <a:gd name="connsiteY123" fmla="*/ 71284 h 1450027"/>
              <a:gd name="connsiteX124" fmla="*/ 524800 w 1245275"/>
              <a:gd name="connsiteY124" fmla="*/ 53618 h 1450027"/>
              <a:gd name="connsiteX125" fmla="*/ 508314 w 1245275"/>
              <a:gd name="connsiteY125" fmla="*/ 53618 h 1450027"/>
              <a:gd name="connsiteX126" fmla="*/ 502080 w 1245275"/>
              <a:gd name="connsiteY126" fmla="*/ 33777 h 1450027"/>
              <a:gd name="connsiteX127" fmla="*/ 463470 w 1245275"/>
              <a:gd name="connsiteY127" fmla="*/ 53618 h 1450027"/>
              <a:gd name="connsiteX128" fmla="*/ 452852 w 1245275"/>
              <a:gd name="connsiteY128" fmla="*/ 33777 h 1450027"/>
              <a:gd name="connsiteX129" fmla="*/ 390275 w 1245275"/>
              <a:gd name="connsiteY129" fmla="*/ 33777 h 1450027"/>
              <a:gd name="connsiteX130" fmla="*/ 390275 w 1245275"/>
              <a:gd name="connsiteY130" fmla="*/ 71284 h 1450027"/>
              <a:gd name="connsiteX131" fmla="*/ 333623 w 1245275"/>
              <a:gd name="connsiteY131" fmla="*/ 71284 h 1450027"/>
              <a:gd name="connsiteX132" fmla="*/ 343402 w 1245275"/>
              <a:gd name="connsiteY132" fmla="*/ 33777 h 1450027"/>
              <a:gd name="connsiteX133" fmla="*/ 293578 w 1245275"/>
              <a:gd name="connsiteY133" fmla="*/ 11859 h 1450027"/>
              <a:gd name="connsiteX134" fmla="*/ 273597 w 1245275"/>
              <a:gd name="connsiteY134" fmla="*/ 53618 h 1450027"/>
              <a:gd name="connsiteX135" fmla="*/ 253126 w 1245275"/>
              <a:gd name="connsiteY135" fmla="*/ 53618 h 1450027"/>
              <a:gd name="connsiteX136" fmla="*/ 253126 w 1245275"/>
              <a:gd name="connsiteY136" fmla="*/ 33777 h 1450027"/>
              <a:gd name="connsiteX137" fmla="*/ 217939 w 1245275"/>
              <a:gd name="connsiteY137" fmla="*/ 0 h 1450027"/>
              <a:gd name="connsiteX138" fmla="*/ 205145 w 1245275"/>
              <a:gd name="connsiteY138" fmla="*/ 19564 h 1450027"/>
              <a:gd name="connsiteX139" fmla="*/ 51714 w 1245275"/>
              <a:gd name="connsiteY139" fmla="*/ 257493 h 1450027"/>
              <a:gd name="connsiteX140" fmla="*/ 70147 w 1245275"/>
              <a:gd name="connsiteY140" fmla="*/ 292410 h 1450027"/>
              <a:gd name="connsiteX141" fmla="*/ 51714 w 1245275"/>
              <a:gd name="connsiteY141" fmla="*/ 327050 h 1450027"/>
              <a:gd name="connsiteX142" fmla="*/ 51714 w 1245275"/>
              <a:gd name="connsiteY142" fmla="*/ 350882 h 1450027"/>
              <a:gd name="connsiteX143" fmla="*/ 48055 w 1245275"/>
              <a:gd name="connsiteY143" fmla="*/ 350882 h 1450027"/>
              <a:gd name="connsiteX144" fmla="*/ 48055 w 1245275"/>
              <a:gd name="connsiteY144" fmla="*/ 370120 h 1450027"/>
              <a:gd name="connsiteX145" fmla="*/ 56612 w 1245275"/>
              <a:gd name="connsiteY145" fmla="*/ 404329 h 1450027"/>
              <a:gd name="connsiteX146" fmla="*/ 65796 w 1245275"/>
              <a:gd name="connsiteY146" fmla="*/ 412490 h 1450027"/>
              <a:gd name="connsiteX147" fmla="*/ 48055 w 1245275"/>
              <a:gd name="connsiteY147" fmla="*/ 448393 h 1450027"/>
              <a:gd name="connsiteX148" fmla="*/ 48055 w 1245275"/>
              <a:gd name="connsiteY148" fmla="*/ 477380 h 1450027"/>
              <a:gd name="connsiteX149" fmla="*/ 75518 w 1245275"/>
              <a:gd name="connsiteY149" fmla="*/ 498085 h 1450027"/>
              <a:gd name="connsiteX150" fmla="*/ 56612 w 1245275"/>
              <a:gd name="connsiteY150" fmla="*/ 518683 h 1450027"/>
              <a:gd name="connsiteX151" fmla="*/ 27324 w 1245275"/>
              <a:gd name="connsiteY151" fmla="*/ 535771 h 1450027"/>
              <a:gd name="connsiteX152" fmla="*/ 11523 w 1245275"/>
              <a:gd name="connsiteY152" fmla="*/ 535771 h 1450027"/>
              <a:gd name="connsiteX153" fmla="*/ 0 w 1245275"/>
              <a:gd name="connsiteY153" fmla="*/ 548518 h 1450027"/>
              <a:gd name="connsiteX154" fmla="*/ 0 w 1245275"/>
              <a:gd name="connsiteY154" fmla="*/ 592452 h 1450027"/>
              <a:gd name="connsiteX155" fmla="*/ 35717 w 1245275"/>
              <a:gd name="connsiteY155" fmla="*/ 614068 h 1450027"/>
              <a:gd name="connsiteX156" fmla="*/ 35497 w 1245275"/>
              <a:gd name="connsiteY156" fmla="*/ 614068 h 1450027"/>
              <a:gd name="connsiteX157" fmla="*/ 57997 w 1245275"/>
              <a:gd name="connsiteY157" fmla="*/ 614068 h 1450027"/>
              <a:gd name="connsiteX158" fmla="*/ 57997 w 1245275"/>
              <a:gd name="connsiteY158" fmla="*/ 624233 h 1450027"/>
              <a:gd name="connsiteX159" fmla="*/ 78989 w 1245275"/>
              <a:gd name="connsiteY159" fmla="*/ 640637 h 1450027"/>
              <a:gd name="connsiteX160" fmla="*/ 97039 w 1245275"/>
              <a:gd name="connsiteY160" fmla="*/ 640637 h 1450027"/>
              <a:gd name="connsiteX161" fmla="*/ 117314 w 1245275"/>
              <a:gd name="connsiteY161" fmla="*/ 656519 h 1450027"/>
              <a:gd name="connsiteX162" fmla="*/ 117314 w 1245275"/>
              <a:gd name="connsiteY162" fmla="*/ 671310 h 1450027"/>
              <a:gd name="connsiteX163" fmla="*/ 123393 w 1245275"/>
              <a:gd name="connsiteY163" fmla="*/ 683511 h 1450027"/>
              <a:gd name="connsiteX164" fmla="*/ 87163 w 1245275"/>
              <a:gd name="connsiteY164" fmla="*/ 690467 h 1450027"/>
              <a:gd name="connsiteX165" fmla="*/ 78989 w 1245275"/>
              <a:gd name="connsiteY165" fmla="*/ 706822 h 1450027"/>
              <a:gd name="connsiteX166" fmla="*/ 65510 w 1245275"/>
              <a:gd name="connsiteY166" fmla="*/ 706822 h 1450027"/>
              <a:gd name="connsiteX167" fmla="*/ 65510 w 1245275"/>
              <a:gd name="connsiteY167" fmla="*/ 723853 h 1450027"/>
              <a:gd name="connsiteX168" fmla="*/ 97039 w 1245275"/>
              <a:gd name="connsiteY168" fmla="*/ 723853 h 1450027"/>
              <a:gd name="connsiteX169" fmla="*/ 103811 w 1245275"/>
              <a:gd name="connsiteY169" fmla="*/ 747351 h 1450027"/>
              <a:gd name="connsiteX170" fmla="*/ 140107 w 1245275"/>
              <a:gd name="connsiteY170" fmla="*/ 747351 h 1450027"/>
              <a:gd name="connsiteX171" fmla="*/ 156756 w 1245275"/>
              <a:gd name="connsiteY171" fmla="*/ 739695 h 1450027"/>
              <a:gd name="connsiteX172" fmla="*/ 170258 w 1245275"/>
              <a:gd name="connsiteY172" fmla="*/ 747351 h 1450027"/>
              <a:gd name="connsiteX173" fmla="*/ 162150 w 1245275"/>
              <a:gd name="connsiteY173" fmla="*/ 762435 h 1450027"/>
              <a:gd name="connsiteX174" fmla="*/ 162150 w 1245275"/>
              <a:gd name="connsiteY174" fmla="*/ 772421 h 1450027"/>
              <a:gd name="connsiteX175" fmla="*/ 213009 w 1245275"/>
              <a:gd name="connsiteY175" fmla="*/ 787725 h 1450027"/>
              <a:gd name="connsiteX176" fmla="*/ 242614 w 1245275"/>
              <a:gd name="connsiteY176" fmla="*/ 772421 h 1450027"/>
              <a:gd name="connsiteX177" fmla="*/ 256141 w 1245275"/>
              <a:gd name="connsiteY177" fmla="*/ 772421 h 1450027"/>
              <a:gd name="connsiteX178" fmla="*/ 256141 w 1245275"/>
              <a:gd name="connsiteY178" fmla="*/ 787725 h 1450027"/>
              <a:gd name="connsiteX179" fmla="*/ 286546 w 1245275"/>
              <a:gd name="connsiteY179" fmla="*/ 780745 h 1450027"/>
              <a:gd name="connsiteX180" fmla="*/ 280320 w 1245275"/>
              <a:gd name="connsiteY180" fmla="*/ 801865 h 1450027"/>
              <a:gd name="connsiteX181" fmla="*/ 286546 w 1245275"/>
              <a:gd name="connsiteY181" fmla="*/ 823204 h 1450027"/>
              <a:gd name="connsiteX182" fmla="*/ 265595 w 1245275"/>
              <a:gd name="connsiteY182" fmla="*/ 823204 h 1450027"/>
              <a:gd name="connsiteX183" fmla="*/ 242614 w 1245275"/>
              <a:gd name="connsiteY183" fmla="*/ 864181 h 1450027"/>
              <a:gd name="connsiteX184" fmla="*/ 242614 w 1245275"/>
              <a:gd name="connsiteY184" fmla="*/ 905109 h 1450027"/>
              <a:gd name="connsiteX185" fmla="*/ 213009 w 1245275"/>
              <a:gd name="connsiteY185" fmla="*/ 926189 h 1450027"/>
              <a:gd name="connsiteX186" fmla="*/ 219748 w 1245275"/>
              <a:gd name="connsiteY186" fmla="*/ 946607 h 1450027"/>
              <a:gd name="connsiteX187" fmla="*/ 265595 w 1245275"/>
              <a:gd name="connsiteY187" fmla="*/ 978300 h 1450027"/>
              <a:gd name="connsiteX188" fmla="*/ 280320 w 1245275"/>
              <a:gd name="connsiteY188" fmla="*/ 1000112 h 1450027"/>
              <a:gd name="connsiteX189" fmla="*/ 301238 w 1245275"/>
              <a:gd name="connsiteY189" fmla="*/ 1010146 h 1450027"/>
              <a:gd name="connsiteX190" fmla="*/ 301238 w 1245275"/>
              <a:gd name="connsiteY190" fmla="*/ 1027690 h 1450027"/>
              <a:gd name="connsiteX191" fmla="*/ 318083 w 1245275"/>
              <a:gd name="connsiteY191" fmla="*/ 1052410 h 1450027"/>
              <a:gd name="connsiteX192" fmla="*/ 328864 w 1245275"/>
              <a:gd name="connsiteY192" fmla="*/ 1082399 h 1450027"/>
              <a:gd name="connsiteX193" fmla="*/ 346645 w 1245275"/>
              <a:gd name="connsiteY193" fmla="*/ 1104285 h 1450027"/>
              <a:gd name="connsiteX194" fmla="*/ 336117 w 1245275"/>
              <a:gd name="connsiteY194" fmla="*/ 1138151 h 1450027"/>
              <a:gd name="connsiteX195" fmla="*/ 318083 w 1245275"/>
              <a:gd name="connsiteY195" fmla="*/ 1138151 h 1450027"/>
              <a:gd name="connsiteX196" fmla="*/ 308231 w 1245275"/>
              <a:gd name="connsiteY196" fmla="*/ 1120355 h 1450027"/>
              <a:gd name="connsiteX197" fmla="*/ 294686 w 1245275"/>
              <a:gd name="connsiteY197" fmla="*/ 1120355 h 1450027"/>
              <a:gd name="connsiteX198" fmla="*/ 280320 w 1245275"/>
              <a:gd name="connsiteY198" fmla="*/ 1133810 h 1450027"/>
              <a:gd name="connsiteX199" fmla="*/ 294686 w 1245275"/>
              <a:gd name="connsiteY199" fmla="*/ 1159043 h 1450027"/>
              <a:gd name="connsiteX200" fmla="*/ 286546 w 1245275"/>
              <a:gd name="connsiteY200" fmla="*/ 1174021 h 1450027"/>
              <a:gd name="connsiteX201" fmla="*/ 294686 w 1245275"/>
              <a:gd name="connsiteY201" fmla="*/ 1191688 h 1450027"/>
              <a:gd name="connsiteX202" fmla="*/ 318083 w 1245275"/>
              <a:gd name="connsiteY202" fmla="*/ 1191688 h 1450027"/>
              <a:gd name="connsiteX203" fmla="*/ 381719 w 1245275"/>
              <a:gd name="connsiteY203" fmla="*/ 1262271 h 1450027"/>
              <a:gd name="connsiteX204" fmla="*/ 357720 w 1245275"/>
              <a:gd name="connsiteY204" fmla="*/ 1294346 h 1450027"/>
              <a:gd name="connsiteX205" fmla="*/ 366284 w 1245275"/>
              <a:gd name="connsiteY205" fmla="*/ 1308314 h 1450027"/>
              <a:gd name="connsiteX206" fmla="*/ 357720 w 1245275"/>
              <a:gd name="connsiteY206" fmla="*/ 1326950 h 1450027"/>
              <a:gd name="connsiteX207" fmla="*/ 366284 w 1245275"/>
              <a:gd name="connsiteY207" fmla="*/ 1345480 h 1450027"/>
              <a:gd name="connsiteX208" fmla="*/ 388466 w 1245275"/>
              <a:gd name="connsiteY208" fmla="*/ 1337742 h 1450027"/>
              <a:gd name="connsiteX209" fmla="*/ 413883 w 1245275"/>
              <a:gd name="connsiteY209" fmla="*/ 1360832 h 1450027"/>
              <a:gd name="connsiteX210" fmla="*/ 400951 w 1245275"/>
              <a:gd name="connsiteY210" fmla="*/ 1382441 h 1450027"/>
              <a:gd name="connsiteX211" fmla="*/ 413883 w 1245275"/>
              <a:gd name="connsiteY211" fmla="*/ 1401980 h 1450027"/>
              <a:gd name="connsiteX212" fmla="*/ 422822 w 1245275"/>
              <a:gd name="connsiteY212" fmla="*/ 1416796 h 1450027"/>
              <a:gd name="connsiteX213" fmla="*/ 433408 w 1245275"/>
              <a:gd name="connsiteY213" fmla="*/ 1450027 h 1450027"/>
              <a:gd name="connsiteX214" fmla="*/ 497379 w 1245275"/>
              <a:gd name="connsiteY214" fmla="*/ 1450027 h 14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245275" h="1450027">
                <a:moveTo>
                  <a:pt x="499587" y="1450027"/>
                </a:moveTo>
                <a:lnTo>
                  <a:pt x="486670" y="1419802"/>
                </a:lnTo>
                <a:lnTo>
                  <a:pt x="510735" y="1427800"/>
                </a:lnTo>
                <a:lnTo>
                  <a:pt x="510735" y="1412943"/>
                </a:lnTo>
                <a:lnTo>
                  <a:pt x="527204" y="1395009"/>
                </a:lnTo>
                <a:lnTo>
                  <a:pt x="540349" y="1404196"/>
                </a:lnTo>
                <a:lnTo>
                  <a:pt x="548710" y="1395009"/>
                </a:lnTo>
                <a:lnTo>
                  <a:pt x="540349" y="1366941"/>
                </a:lnTo>
                <a:lnTo>
                  <a:pt x="572814" y="1351890"/>
                </a:lnTo>
                <a:lnTo>
                  <a:pt x="572814" y="1366941"/>
                </a:lnTo>
                <a:lnTo>
                  <a:pt x="587238" y="1380926"/>
                </a:lnTo>
                <a:lnTo>
                  <a:pt x="606551" y="1372496"/>
                </a:lnTo>
                <a:lnTo>
                  <a:pt x="639148" y="1372496"/>
                </a:lnTo>
                <a:lnTo>
                  <a:pt x="662617" y="1366941"/>
                </a:lnTo>
                <a:lnTo>
                  <a:pt x="685842" y="1380926"/>
                </a:lnTo>
                <a:lnTo>
                  <a:pt x="715015" y="1380926"/>
                </a:lnTo>
                <a:lnTo>
                  <a:pt x="727565" y="1366941"/>
                </a:lnTo>
                <a:lnTo>
                  <a:pt x="743374" y="1366941"/>
                </a:lnTo>
                <a:lnTo>
                  <a:pt x="766192" y="1358674"/>
                </a:lnTo>
                <a:lnTo>
                  <a:pt x="790802" y="1351890"/>
                </a:lnTo>
                <a:lnTo>
                  <a:pt x="821361" y="1351890"/>
                </a:lnTo>
                <a:lnTo>
                  <a:pt x="854202" y="1366941"/>
                </a:lnTo>
                <a:lnTo>
                  <a:pt x="884924" y="1366941"/>
                </a:lnTo>
                <a:lnTo>
                  <a:pt x="890872" y="1351890"/>
                </a:lnTo>
                <a:lnTo>
                  <a:pt x="925506" y="1351890"/>
                </a:lnTo>
                <a:lnTo>
                  <a:pt x="930395" y="1326583"/>
                </a:lnTo>
                <a:lnTo>
                  <a:pt x="904644" y="1308868"/>
                </a:lnTo>
                <a:lnTo>
                  <a:pt x="911082" y="1291984"/>
                </a:lnTo>
                <a:lnTo>
                  <a:pt x="969266" y="1298027"/>
                </a:lnTo>
                <a:lnTo>
                  <a:pt x="1022725" y="1264617"/>
                </a:lnTo>
                <a:lnTo>
                  <a:pt x="1015146" y="1238952"/>
                </a:lnTo>
                <a:lnTo>
                  <a:pt x="1022725" y="1224349"/>
                </a:lnTo>
                <a:lnTo>
                  <a:pt x="1044400" y="1238952"/>
                </a:lnTo>
                <a:lnTo>
                  <a:pt x="1030954" y="1257034"/>
                </a:lnTo>
                <a:lnTo>
                  <a:pt x="1049371" y="1270270"/>
                </a:lnTo>
                <a:lnTo>
                  <a:pt x="1066485" y="1264617"/>
                </a:lnTo>
                <a:lnTo>
                  <a:pt x="1082539" y="1279750"/>
                </a:lnTo>
                <a:lnTo>
                  <a:pt x="1138929" y="1264617"/>
                </a:lnTo>
                <a:lnTo>
                  <a:pt x="1170466" y="1247293"/>
                </a:lnTo>
                <a:lnTo>
                  <a:pt x="1196707" y="1270270"/>
                </a:lnTo>
                <a:lnTo>
                  <a:pt x="1225066" y="1247293"/>
                </a:lnTo>
                <a:lnTo>
                  <a:pt x="1225066" y="1218004"/>
                </a:lnTo>
                <a:lnTo>
                  <a:pt x="1208686" y="1206519"/>
                </a:lnTo>
                <a:lnTo>
                  <a:pt x="1208686" y="1180879"/>
                </a:lnTo>
                <a:lnTo>
                  <a:pt x="1225066" y="1157618"/>
                </a:lnTo>
                <a:lnTo>
                  <a:pt x="1225066" y="1142207"/>
                </a:lnTo>
                <a:lnTo>
                  <a:pt x="1245275" y="1142207"/>
                </a:lnTo>
                <a:lnTo>
                  <a:pt x="1245275" y="1116046"/>
                </a:lnTo>
                <a:lnTo>
                  <a:pt x="1235170" y="1093256"/>
                </a:lnTo>
                <a:lnTo>
                  <a:pt x="1208686" y="1077341"/>
                </a:lnTo>
                <a:lnTo>
                  <a:pt x="1196707" y="1053420"/>
                </a:lnTo>
                <a:lnTo>
                  <a:pt x="1196707" y="1013648"/>
                </a:lnTo>
                <a:lnTo>
                  <a:pt x="1208686" y="996308"/>
                </a:lnTo>
                <a:lnTo>
                  <a:pt x="1196707" y="983985"/>
                </a:lnTo>
                <a:lnTo>
                  <a:pt x="1196707" y="972240"/>
                </a:lnTo>
                <a:lnTo>
                  <a:pt x="1144716" y="972240"/>
                </a:lnTo>
                <a:lnTo>
                  <a:pt x="1144716" y="961375"/>
                </a:lnTo>
                <a:lnTo>
                  <a:pt x="1117824" y="948212"/>
                </a:lnTo>
                <a:lnTo>
                  <a:pt x="1117824" y="924853"/>
                </a:lnTo>
                <a:lnTo>
                  <a:pt x="1131188" y="916985"/>
                </a:lnTo>
                <a:lnTo>
                  <a:pt x="1110001" y="895107"/>
                </a:lnTo>
                <a:lnTo>
                  <a:pt x="1117824" y="866861"/>
                </a:lnTo>
                <a:lnTo>
                  <a:pt x="1082539" y="877628"/>
                </a:lnTo>
                <a:lnTo>
                  <a:pt x="1066485" y="877628"/>
                </a:lnTo>
                <a:lnTo>
                  <a:pt x="1082539" y="857396"/>
                </a:lnTo>
                <a:lnTo>
                  <a:pt x="1058254" y="845806"/>
                </a:lnTo>
                <a:lnTo>
                  <a:pt x="1044400" y="812876"/>
                </a:lnTo>
                <a:lnTo>
                  <a:pt x="1022725" y="784826"/>
                </a:lnTo>
                <a:lnTo>
                  <a:pt x="1030954" y="768235"/>
                </a:lnTo>
                <a:lnTo>
                  <a:pt x="1022725" y="743449"/>
                </a:lnTo>
                <a:lnTo>
                  <a:pt x="1004308" y="768235"/>
                </a:lnTo>
                <a:lnTo>
                  <a:pt x="969266" y="784826"/>
                </a:lnTo>
                <a:lnTo>
                  <a:pt x="957043" y="750918"/>
                </a:lnTo>
                <a:lnTo>
                  <a:pt x="957043" y="725018"/>
                </a:lnTo>
                <a:lnTo>
                  <a:pt x="943678" y="715733"/>
                </a:lnTo>
                <a:lnTo>
                  <a:pt x="930395" y="689188"/>
                </a:lnTo>
                <a:lnTo>
                  <a:pt x="943678" y="682045"/>
                </a:lnTo>
                <a:lnTo>
                  <a:pt x="943678" y="642103"/>
                </a:lnTo>
                <a:lnTo>
                  <a:pt x="930395" y="642103"/>
                </a:lnTo>
                <a:lnTo>
                  <a:pt x="930395" y="625919"/>
                </a:lnTo>
                <a:lnTo>
                  <a:pt x="983527" y="620942"/>
                </a:lnTo>
                <a:lnTo>
                  <a:pt x="1004308" y="633282"/>
                </a:lnTo>
                <a:lnTo>
                  <a:pt x="1022725" y="610680"/>
                </a:lnTo>
                <a:lnTo>
                  <a:pt x="1044400" y="601346"/>
                </a:lnTo>
                <a:lnTo>
                  <a:pt x="1044400" y="548575"/>
                </a:lnTo>
                <a:lnTo>
                  <a:pt x="1030954" y="541619"/>
                </a:lnTo>
                <a:lnTo>
                  <a:pt x="1022725" y="516720"/>
                </a:lnTo>
                <a:lnTo>
                  <a:pt x="1010663" y="486324"/>
                </a:lnTo>
                <a:lnTo>
                  <a:pt x="1022725" y="469390"/>
                </a:lnTo>
                <a:lnTo>
                  <a:pt x="1022725" y="456888"/>
                </a:lnTo>
                <a:lnTo>
                  <a:pt x="1049942" y="428055"/>
                </a:lnTo>
                <a:lnTo>
                  <a:pt x="1044400" y="407603"/>
                </a:lnTo>
                <a:lnTo>
                  <a:pt x="1010663" y="399597"/>
                </a:lnTo>
                <a:lnTo>
                  <a:pt x="1004308" y="381197"/>
                </a:lnTo>
                <a:lnTo>
                  <a:pt x="990780" y="367726"/>
                </a:lnTo>
                <a:lnTo>
                  <a:pt x="949302" y="352340"/>
                </a:lnTo>
                <a:lnTo>
                  <a:pt x="925506" y="374168"/>
                </a:lnTo>
                <a:lnTo>
                  <a:pt x="911082" y="367726"/>
                </a:lnTo>
                <a:lnTo>
                  <a:pt x="904644" y="339846"/>
                </a:lnTo>
                <a:lnTo>
                  <a:pt x="890872" y="319793"/>
                </a:lnTo>
                <a:lnTo>
                  <a:pt x="918253" y="301931"/>
                </a:lnTo>
                <a:lnTo>
                  <a:pt x="911082" y="282449"/>
                </a:lnTo>
                <a:lnTo>
                  <a:pt x="925506" y="261068"/>
                </a:lnTo>
                <a:lnTo>
                  <a:pt x="911082" y="243565"/>
                </a:lnTo>
                <a:lnTo>
                  <a:pt x="911082" y="188611"/>
                </a:lnTo>
                <a:lnTo>
                  <a:pt x="943678" y="188611"/>
                </a:lnTo>
                <a:lnTo>
                  <a:pt x="949302" y="160731"/>
                </a:lnTo>
                <a:lnTo>
                  <a:pt x="949302" y="132452"/>
                </a:lnTo>
                <a:lnTo>
                  <a:pt x="925506" y="132452"/>
                </a:lnTo>
                <a:lnTo>
                  <a:pt x="925506" y="101314"/>
                </a:lnTo>
                <a:lnTo>
                  <a:pt x="897066" y="112921"/>
                </a:lnTo>
                <a:lnTo>
                  <a:pt x="897066" y="95784"/>
                </a:lnTo>
                <a:lnTo>
                  <a:pt x="911082" y="86100"/>
                </a:lnTo>
                <a:lnTo>
                  <a:pt x="904644" y="71585"/>
                </a:lnTo>
                <a:lnTo>
                  <a:pt x="859824" y="86100"/>
                </a:lnTo>
                <a:lnTo>
                  <a:pt x="821361" y="86100"/>
                </a:lnTo>
                <a:lnTo>
                  <a:pt x="780534" y="95784"/>
                </a:lnTo>
                <a:lnTo>
                  <a:pt x="757716" y="86100"/>
                </a:lnTo>
                <a:lnTo>
                  <a:pt x="738077" y="86100"/>
                </a:lnTo>
                <a:lnTo>
                  <a:pt x="738077" y="71284"/>
                </a:lnTo>
                <a:lnTo>
                  <a:pt x="712326" y="84723"/>
                </a:lnTo>
                <a:lnTo>
                  <a:pt x="680382" y="84723"/>
                </a:lnTo>
                <a:lnTo>
                  <a:pt x="659194" y="71284"/>
                </a:lnTo>
                <a:lnTo>
                  <a:pt x="533226" y="71284"/>
                </a:lnTo>
                <a:lnTo>
                  <a:pt x="524800" y="53618"/>
                </a:lnTo>
                <a:lnTo>
                  <a:pt x="508314" y="53618"/>
                </a:lnTo>
                <a:lnTo>
                  <a:pt x="502080" y="33777"/>
                </a:lnTo>
                <a:lnTo>
                  <a:pt x="463470" y="53618"/>
                </a:lnTo>
                <a:lnTo>
                  <a:pt x="452852" y="33777"/>
                </a:lnTo>
                <a:lnTo>
                  <a:pt x="390275" y="33777"/>
                </a:lnTo>
                <a:lnTo>
                  <a:pt x="390275" y="71284"/>
                </a:lnTo>
                <a:lnTo>
                  <a:pt x="333623" y="71284"/>
                </a:lnTo>
                <a:lnTo>
                  <a:pt x="343402" y="33777"/>
                </a:lnTo>
                <a:lnTo>
                  <a:pt x="293578" y="11859"/>
                </a:lnTo>
                <a:lnTo>
                  <a:pt x="273597" y="53618"/>
                </a:lnTo>
                <a:lnTo>
                  <a:pt x="253126" y="53618"/>
                </a:lnTo>
                <a:lnTo>
                  <a:pt x="253126" y="33777"/>
                </a:lnTo>
                <a:lnTo>
                  <a:pt x="217939" y="0"/>
                </a:lnTo>
                <a:lnTo>
                  <a:pt x="205145" y="19564"/>
                </a:lnTo>
                <a:lnTo>
                  <a:pt x="51714" y="257493"/>
                </a:lnTo>
                <a:lnTo>
                  <a:pt x="70147" y="292410"/>
                </a:lnTo>
                <a:lnTo>
                  <a:pt x="51714" y="327050"/>
                </a:lnTo>
                <a:lnTo>
                  <a:pt x="51714" y="350882"/>
                </a:lnTo>
                <a:lnTo>
                  <a:pt x="48055" y="350882"/>
                </a:lnTo>
                <a:lnTo>
                  <a:pt x="48055" y="370120"/>
                </a:lnTo>
                <a:lnTo>
                  <a:pt x="56612" y="404329"/>
                </a:lnTo>
                <a:lnTo>
                  <a:pt x="65796" y="412490"/>
                </a:lnTo>
                <a:lnTo>
                  <a:pt x="48055" y="448393"/>
                </a:lnTo>
                <a:lnTo>
                  <a:pt x="48055" y="477380"/>
                </a:lnTo>
                <a:lnTo>
                  <a:pt x="75518" y="498085"/>
                </a:lnTo>
                <a:lnTo>
                  <a:pt x="56612" y="518683"/>
                </a:lnTo>
                <a:lnTo>
                  <a:pt x="27324" y="535771"/>
                </a:lnTo>
                <a:lnTo>
                  <a:pt x="11523" y="535771"/>
                </a:lnTo>
                <a:lnTo>
                  <a:pt x="0" y="548518"/>
                </a:lnTo>
                <a:lnTo>
                  <a:pt x="0" y="592452"/>
                </a:lnTo>
                <a:lnTo>
                  <a:pt x="35717" y="614068"/>
                </a:lnTo>
                <a:lnTo>
                  <a:pt x="35497" y="614068"/>
                </a:lnTo>
                <a:lnTo>
                  <a:pt x="57997" y="614068"/>
                </a:lnTo>
                <a:lnTo>
                  <a:pt x="57997" y="624233"/>
                </a:lnTo>
                <a:lnTo>
                  <a:pt x="78989" y="640637"/>
                </a:lnTo>
                <a:lnTo>
                  <a:pt x="97039" y="640637"/>
                </a:lnTo>
                <a:lnTo>
                  <a:pt x="117314" y="656519"/>
                </a:lnTo>
                <a:lnTo>
                  <a:pt x="117314" y="671310"/>
                </a:lnTo>
                <a:lnTo>
                  <a:pt x="123393" y="683511"/>
                </a:lnTo>
                <a:lnTo>
                  <a:pt x="87163" y="690467"/>
                </a:lnTo>
                <a:lnTo>
                  <a:pt x="78989" y="706822"/>
                </a:lnTo>
                <a:lnTo>
                  <a:pt x="65510" y="706822"/>
                </a:lnTo>
                <a:lnTo>
                  <a:pt x="65510" y="723853"/>
                </a:lnTo>
                <a:lnTo>
                  <a:pt x="97039" y="723853"/>
                </a:lnTo>
                <a:lnTo>
                  <a:pt x="103811" y="747351"/>
                </a:lnTo>
                <a:lnTo>
                  <a:pt x="140107" y="747351"/>
                </a:lnTo>
                <a:lnTo>
                  <a:pt x="156756" y="739695"/>
                </a:lnTo>
                <a:lnTo>
                  <a:pt x="170258" y="747351"/>
                </a:lnTo>
                <a:lnTo>
                  <a:pt x="162150" y="762435"/>
                </a:lnTo>
                <a:lnTo>
                  <a:pt x="162150" y="772421"/>
                </a:lnTo>
                <a:lnTo>
                  <a:pt x="213009" y="787725"/>
                </a:lnTo>
                <a:lnTo>
                  <a:pt x="242614" y="772421"/>
                </a:lnTo>
                <a:lnTo>
                  <a:pt x="256141" y="772421"/>
                </a:lnTo>
                <a:lnTo>
                  <a:pt x="256141" y="787725"/>
                </a:lnTo>
                <a:lnTo>
                  <a:pt x="286546" y="780745"/>
                </a:lnTo>
                <a:lnTo>
                  <a:pt x="280320" y="801865"/>
                </a:lnTo>
                <a:lnTo>
                  <a:pt x="286546" y="823204"/>
                </a:lnTo>
                <a:lnTo>
                  <a:pt x="265595" y="823204"/>
                </a:lnTo>
                <a:lnTo>
                  <a:pt x="242614" y="864181"/>
                </a:lnTo>
                <a:lnTo>
                  <a:pt x="242614" y="905109"/>
                </a:lnTo>
                <a:lnTo>
                  <a:pt x="213009" y="926189"/>
                </a:lnTo>
                <a:lnTo>
                  <a:pt x="219748" y="946607"/>
                </a:lnTo>
                <a:lnTo>
                  <a:pt x="265595" y="978300"/>
                </a:lnTo>
                <a:lnTo>
                  <a:pt x="280320" y="1000112"/>
                </a:lnTo>
                <a:lnTo>
                  <a:pt x="301238" y="1010146"/>
                </a:lnTo>
                <a:lnTo>
                  <a:pt x="301238" y="1027690"/>
                </a:lnTo>
                <a:lnTo>
                  <a:pt x="318083" y="1052410"/>
                </a:lnTo>
                <a:lnTo>
                  <a:pt x="328864" y="1082399"/>
                </a:lnTo>
                <a:lnTo>
                  <a:pt x="346645" y="1104285"/>
                </a:lnTo>
                <a:lnTo>
                  <a:pt x="336117" y="1138151"/>
                </a:lnTo>
                <a:lnTo>
                  <a:pt x="318083" y="1138151"/>
                </a:lnTo>
                <a:lnTo>
                  <a:pt x="308231" y="1120355"/>
                </a:lnTo>
                <a:lnTo>
                  <a:pt x="294686" y="1120355"/>
                </a:lnTo>
                <a:lnTo>
                  <a:pt x="280320" y="1133810"/>
                </a:lnTo>
                <a:lnTo>
                  <a:pt x="294686" y="1159043"/>
                </a:lnTo>
                <a:lnTo>
                  <a:pt x="286546" y="1174021"/>
                </a:lnTo>
                <a:lnTo>
                  <a:pt x="294686" y="1191688"/>
                </a:lnTo>
                <a:lnTo>
                  <a:pt x="318083" y="1191688"/>
                </a:lnTo>
                <a:lnTo>
                  <a:pt x="381719" y="1262271"/>
                </a:lnTo>
                <a:lnTo>
                  <a:pt x="357720" y="1294346"/>
                </a:lnTo>
                <a:lnTo>
                  <a:pt x="366284" y="1308314"/>
                </a:lnTo>
                <a:lnTo>
                  <a:pt x="357720" y="1326950"/>
                </a:lnTo>
                <a:lnTo>
                  <a:pt x="366284" y="1345480"/>
                </a:lnTo>
                <a:lnTo>
                  <a:pt x="388466" y="1337742"/>
                </a:lnTo>
                <a:lnTo>
                  <a:pt x="413883" y="1360832"/>
                </a:lnTo>
                <a:lnTo>
                  <a:pt x="400951" y="1382441"/>
                </a:lnTo>
                <a:lnTo>
                  <a:pt x="413883" y="1401980"/>
                </a:lnTo>
                <a:lnTo>
                  <a:pt x="422822" y="1416796"/>
                </a:lnTo>
                <a:lnTo>
                  <a:pt x="433408" y="1450027"/>
                </a:lnTo>
                <a:lnTo>
                  <a:pt x="497379" y="1450027"/>
                </a:lnTo>
              </a:path>
            </a:pathLst>
          </a:custGeom>
          <a:solidFill>
            <a:srgbClr val="7FD2F1"/>
          </a:solidFill>
          <a:ln w="8141" cap="rnd">
            <a:solidFill>
              <a:schemeClr val="bg1"/>
            </a:solidFill>
            <a:prstDash val="solid"/>
            <a:round/>
          </a:ln>
        </p:spPr>
        <p:txBody>
          <a:bodyPr rtlCol="0" anchor="ctr"/>
          <a:lstStyle/>
          <a:p>
            <a:endParaRPr lang="en-LV"/>
          </a:p>
        </p:txBody>
      </p:sp>
      <p:sp>
        <p:nvSpPr>
          <p:cNvPr id="17" name="Preiļu novads">
            <a:extLst>
              <a:ext uri="{FF2B5EF4-FFF2-40B4-BE49-F238E27FC236}">
                <a16:creationId xmlns:a16="http://schemas.microsoft.com/office/drawing/2014/main" id="{7B1AEDB7-5E3B-F7B7-9170-912A72013619}"/>
              </a:ext>
            </a:extLst>
          </p:cNvPr>
          <p:cNvSpPr/>
          <p:nvPr/>
        </p:nvSpPr>
        <p:spPr>
          <a:xfrm>
            <a:off x="8304021" y="4051563"/>
            <a:ext cx="1069760" cy="1102411"/>
          </a:xfrm>
          <a:custGeom>
            <a:avLst/>
            <a:gdLst>
              <a:gd name="connsiteX0" fmla="*/ 862921 w 1069760"/>
              <a:gd name="connsiteY0" fmla="*/ 1095342 h 1102411"/>
              <a:gd name="connsiteX1" fmla="*/ 819609 w 1069760"/>
              <a:gd name="connsiteY1" fmla="*/ 1102411 h 1102411"/>
              <a:gd name="connsiteX2" fmla="*/ 803857 w 1069760"/>
              <a:gd name="connsiteY2" fmla="*/ 1078832 h 1102411"/>
              <a:gd name="connsiteX3" fmla="*/ 777886 w 1069760"/>
              <a:gd name="connsiteY3" fmla="*/ 1046513 h 1102411"/>
              <a:gd name="connsiteX4" fmla="*/ 777886 w 1069760"/>
              <a:gd name="connsiteY4" fmla="*/ 1023992 h 1102411"/>
              <a:gd name="connsiteX5" fmla="*/ 759143 w 1069760"/>
              <a:gd name="connsiteY5" fmla="*/ 998906 h 1102411"/>
              <a:gd name="connsiteX6" fmla="*/ 765833 w 1069760"/>
              <a:gd name="connsiteY6" fmla="*/ 953865 h 1102411"/>
              <a:gd name="connsiteX7" fmla="*/ 759143 w 1069760"/>
              <a:gd name="connsiteY7" fmla="*/ 937298 h 1102411"/>
              <a:gd name="connsiteX8" fmla="*/ 753544 w 1069760"/>
              <a:gd name="connsiteY8" fmla="*/ 947235 h 1102411"/>
              <a:gd name="connsiteX9" fmla="*/ 730189 w 1069760"/>
              <a:gd name="connsiteY9" fmla="*/ 947235 h 1102411"/>
              <a:gd name="connsiteX10" fmla="*/ 695555 w 1069760"/>
              <a:gd name="connsiteY10" fmla="*/ 973119 h 1102411"/>
              <a:gd name="connsiteX11" fmla="*/ 689574 w 1069760"/>
              <a:gd name="connsiteY11" fmla="*/ 947235 h 1102411"/>
              <a:gd name="connsiteX12" fmla="*/ 674523 w 1069760"/>
              <a:gd name="connsiteY12" fmla="*/ 929479 h 1102411"/>
              <a:gd name="connsiteX13" fmla="*/ 595159 w 1069760"/>
              <a:gd name="connsiteY13" fmla="*/ 998906 h 1102411"/>
              <a:gd name="connsiteX14" fmla="*/ 532509 w 1069760"/>
              <a:gd name="connsiteY14" fmla="*/ 998906 h 1102411"/>
              <a:gd name="connsiteX15" fmla="*/ 502594 w 1069760"/>
              <a:gd name="connsiteY15" fmla="*/ 947235 h 1102411"/>
              <a:gd name="connsiteX16" fmla="*/ 453219 w 1069760"/>
              <a:gd name="connsiteY16" fmla="*/ 937298 h 1102411"/>
              <a:gd name="connsiteX17" fmla="*/ 429872 w 1069760"/>
              <a:gd name="connsiteY17" fmla="*/ 973119 h 1102411"/>
              <a:gd name="connsiteX18" fmla="*/ 401122 w 1069760"/>
              <a:gd name="connsiteY18" fmla="*/ 937298 h 1102411"/>
              <a:gd name="connsiteX19" fmla="*/ 380464 w 1069760"/>
              <a:gd name="connsiteY19" fmla="*/ 947235 h 1102411"/>
              <a:gd name="connsiteX20" fmla="*/ 356799 w 1069760"/>
              <a:gd name="connsiteY20" fmla="*/ 929479 h 1102411"/>
              <a:gd name="connsiteX21" fmla="*/ 372510 w 1069760"/>
              <a:gd name="connsiteY21" fmla="*/ 903285 h 1102411"/>
              <a:gd name="connsiteX22" fmla="*/ 336931 w 1069760"/>
              <a:gd name="connsiteY22" fmla="*/ 881106 h 1102411"/>
              <a:gd name="connsiteX23" fmla="*/ 322051 w 1069760"/>
              <a:gd name="connsiteY23" fmla="*/ 894342 h 1102411"/>
              <a:gd name="connsiteX24" fmla="*/ 322051 w 1069760"/>
              <a:gd name="connsiteY24" fmla="*/ 929479 h 1102411"/>
              <a:gd name="connsiteX25" fmla="*/ 336931 w 1069760"/>
              <a:gd name="connsiteY25" fmla="*/ 937298 h 1102411"/>
              <a:gd name="connsiteX26" fmla="*/ 336931 w 1069760"/>
              <a:gd name="connsiteY26" fmla="*/ 963744 h 1102411"/>
              <a:gd name="connsiteX27" fmla="*/ 280328 w 1069760"/>
              <a:gd name="connsiteY27" fmla="*/ 963744 h 1102411"/>
              <a:gd name="connsiteX28" fmla="*/ 265619 w 1069760"/>
              <a:gd name="connsiteY28" fmla="*/ 881106 h 1102411"/>
              <a:gd name="connsiteX29" fmla="*/ 210474 w 1069760"/>
              <a:gd name="connsiteY29" fmla="*/ 831390 h 1102411"/>
              <a:gd name="connsiteX30" fmla="*/ 168295 w 1069760"/>
              <a:gd name="connsiteY30" fmla="*/ 864361 h 1102411"/>
              <a:gd name="connsiteX31" fmla="*/ 144638 w 1069760"/>
              <a:gd name="connsiteY31" fmla="*/ 831390 h 1102411"/>
              <a:gd name="connsiteX32" fmla="*/ 99492 w 1069760"/>
              <a:gd name="connsiteY32" fmla="*/ 799560 h 1102411"/>
              <a:gd name="connsiteX33" fmla="*/ 61036 w 1069760"/>
              <a:gd name="connsiteY33" fmla="*/ 831390 h 1102411"/>
              <a:gd name="connsiteX34" fmla="*/ 61036 w 1069760"/>
              <a:gd name="connsiteY34" fmla="*/ 831561 h 1102411"/>
              <a:gd name="connsiteX35" fmla="*/ 27780 w 1069760"/>
              <a:gd name="connsiteY35" fmla="*/ 774979 h 1102411"/>
              <a:gd name="connsiteX36" fmla="*/ 0 w 1069760"/>
              <a:gd name="connsiteY36" fmla="*/ 756066 h 1102411"/>
              <a:gd name="connsiteX37" fmla="*/ 42726 w 1069760"/>
              <a:gd name="connsiteY37" fmla="*/ 747758 h 1102411"/>
              <a:gd name="connsiteX38" fmla="*/ 0 w 1069760"/>
              <a:gd name="connsiteY38" fmla="*/ 603496 h 1102411"/>
              <a:gd name="connsiteX39" fmla="*/ 27780 w 1069760"/>
              <a:gd name="connsiteY39" fmla="*/ 603496 h 1102411"/>
              <a:gd name="connsiteX40" fmla="*/ 49978 w 1069760"/>
              <a:gd name="connsiteY40" fmla="*/ 632516 h 1102411"/>
              <a:gd name="connsiteX41" fmla="*/ 56628 w 1069760"/>
              <a:gd name="connsiteY41" fmla="*/ 623533 h 1102411"/>
              <a:gd name="connsiteX42" fmla="*/ 82534 w 1069760"/>
              <a:gd name="connsiteY42" fmla="*/ 638894 h 1102411"/>
              <a:gd name="connsiteX43" fmla="*/ 84164 w 1069760"/>
              <a:gd name="connsiteY43" fmla="*/ 634968 h 1102411"/>
              <a:gd name="connsiteX44" fmla="*/ 82534 w 1069760"/>
              <a:gd name="connsiteY44" fmla="*/ 615933 h 1102411"/>
              <a:gd name="connsiteX45" fmla="*/ 97903 w 1069760"/>
              <a:gd name="connsiteY45" fmla="*/ 591042 h 1102411"/>
              <a:gd name="connsiteX46" fmla="*/ 82534 w 1069760"/>
              <a:gd name="connsiteY46" fmla="*/ 578776 h 1102411"/>
              <a:gd name="connsiteX47" fmla="*/ 97903 w 1069760"/>
              <a:gd name="connsiteY47" fmla="*/ 569507 h 1102411"/>
              <a:gd name="connsiteX48" fmla="*/ 82534 w 1069760"/>
              <a:gd name="connsiteY48" fmla="*/ 554016 h 1102411"/>
              <a:gd name="connsiteX49" fmla="*/ 115554 w 1069760"/>
              <a:gd name="connsiteY49" fmla="*/ 530982 h 1102411"/>
              <a:gd name="connsiteX50" fmla="*/ 128772 w 1069760"/>
              <a:gd name="connsiteY50" fmla="*/ 554016 h 1102411"/>
              <a:gd name="connsiteX51" fmla="*/ 128772 w 1069760"/>
              <a:gd name="connsiteY51" fmla="*/ 591042 h 1102411"/>
              <a:gd name="connsiteX52" fmla="*/ 151475 w 1069760"/>
              <a:gd name="connsiteY52" fmla="*/ 603496 h 1102411"/>
              <a:gd name="connsiteX53" fmla="*/ 151475 w 1069760"/>
              <a:gd name="connsiteY53" fmla="*/ 623533 h 1102411"/>
              <a:gd name="connsiteX54" fmla="*/ 163707 w 1069760"/>
              <a:gd name="connsiteY54" fmla="*/ 623533 h 1102411"/>
              <a:gd name="connsiteX55" fmla="*/ 179443 w 1069760"/>
              <a:gd name="connsiteY55" fmla="*/ 638894 h 1102411"/>
              <a:gd name="connsiteX56" fmla="*/ 203238 w 1069760"/>
              <a:gd name="connsiteY56" fmla="*/ 632516 h 1102411"/>
              <a:gd name="connsiteX57" fmla="*/ 213897 w 1069760"/>
              <a:gd name="connsiteY57" fmla="*/ 647356 h 1102411"/>
              <a:gd name="connsiteX58" fmla="*/ 233691 w 1069760"/>
              <a:gd name="connsiteY58" fmla="*/ 623533 h 1102411"/>
              <a:gd name="connsiteX59" fmla="*/ 274477 w 1069760"/>
              <a:gd name="connsiteY59" fmla="*/ 632516 h 1102411"/>
              <a:gd name="connsiteX60" fmla="*/ 283914 w 1069760"/>
              <a:gd name="connsiteY60" fmla="*/ 647356 h 1102411"/>
              <a:gd name="connsiteX61" fmla="*/ 320014 w 1069760"/>
              <a:gd name="connsiteY61" fmla="*/ 647356 h 1102411"/>
              <a:gd name="connsiteX62" fmla="*/ 320014 w 1069760"/>
              <a:gd name="connsiteY62" fmla="*/ 656934 h 1102411"/>
              <a:gd name="connsiteX63" fmla="*/ 343671 w 1069760"/>
              <a:gd name="connsiteY63" fmla="*/ 656934 h 1102411"/>
              <a:gd name="connsiteX64" fmla="*/ 352683 w 1069760"/>
              <a:gd name="connsiteY64" fmla="*/ 632516 h 1102411"/>
              <a:gd name="connsiteX65" fmla="*/ 378182 w 1069760"/>
              <a:gd name="connsiteY65" fmla="*/ 623533 h 1102411"/>
              <a:gd name="connsiteX66" fmla="*/ 370522 w 1069760"/>
              <a:gd name="connsiteY66" fmla="*/ 615933 h 1102411"/>
              <a:gd name="connsiteX67" fmla="*/ 396281 w 1069760"/>
              <a:gd name="connsiteY67" fmla="*/ 615933 h 1102411"/>
              <a:gd name="connsiteX68" fmla="*/ 389004 w 1069760"/>
              <a:gd name="connsiteY68" fmla="*/ 583916 h 1102411"/>
              <a:gd name="connsiteX69" fmla="*/ 370522 w 1069760"/>
              <a:gd name="connsiteY69" fmla="*/ 569507 h 1102411"/>
              <a:gd name="connsiteX70" fmla="*/ 378182 w 1069760"/>
              <a:gd name="connsiteY70" fmla="*/ 530982 h 1102411"/>
              <a:gd name="connsiteX71" fmla="*/ 359138 w 1069760"/>
              <a:gd name="connsiteY71" fmla="*/ 521460 h 1102411"/>
              <a:gd name="connsiteX72" fmla="*/ 343671 w 1069760"/>
              <a:gd name="connsiteY72" fmla="*/ 530982 h 1102411"/>
              <a:gd name="connsiteX73" fmla="*/ 331488 w 1069760"/>
              <a:gd name="connsiteY73" fmla="*/ 508665 h 1102411"/>
              <a:gd name="connsiteX74" fmla="*/ 307513 w 1069760"/>
              <a:gd name="connsiteY74" fmla="*/ 508665 h 1102411"/>
              <a:gd name="connsiteX75" fmla="*/ 307513 w 1069760"/>
              <a:gd name="connsiteY75" fmla="*/ 493141 h 1102411"/>
              <a:gd name="connsiteX76" fmla="*/ 267420 w 1069760"/>
              <a:gd name="connsiteY76" fmla="*/ 493141 h 1102411"/>
              <a:gd name="connsiteX77" fmla="*/ 261194 w 1069760"/>
              <a:gd name="connsiteY77" fmla="*/ 472933 h 1102411"/>
              <a:gd name="connsiteX78" fmla="*/ 267420 w 1069760"/>
              <a:gd name="connsiteY78" fmla="*/ 463493 h 1102411"/>
              <a:gd name="connsiteX79" fmla="*/ 233691 w 1069760"/>
              <a:gd name="connsiteY79" fmla="*/ 457165 h 1102411"/>
              <a:gd name="connsiteX80" fmla="*/ 222828 w 1069760"/>
              <a:gd name="connsiteY80" fmla="*/ 451203 h 1102411"/>
              <a:gd name="connsiteX81" fmla="*/ 242843 w 1069760"/>
              <a:gd name="connsiteY81" fmla="*/ 392714 h 1102411"/>
              <a:gd name="connsiteX82" fmla="*/ 233691 w 1069760"/>
              <a:gd name="connsiteY82" fmla="*/ 371163 h 1102411"/>
              <a:gd name="connsiteX83" fmla="*/ 274477 w 1069760"/>
              <a:gd name="connsiteY83" fmla="*/ 385709 h 1102411"/>
              <a:gd name="connsiteX84" fmla="*/ 307513 w 1069760"/>
              <a:gd name="connsiteY84" fmla="*/ 416115 h 1102411"/>
              <a:gd name="connsiteX85" fmla="*/ 314041 w 1069760"/>
              <a:gd name="connsiteY85" fmla="*/ 405005 h 1102411"/>
              <a:gd name="connsiteX86" fmla="*/ 331488 w 1069760"/>
              <a:gd name="connsiteY86" fmla="*/ 377223 h 1102411"/>
              <a:gd name="connsiteX87" fmla="*/ 343671 w 1069760"/>
              <a:gd name="connsiteY87" fmla="*/ 348870 h 1102411"/>
              <a:gd name="connsiteX88" fmla="*/ 352683 w 1069760"/>
              <a:gd name="connsiteY88" fmla="*/ 325242 h 1102411"/>
              <a:gd name="connsiteX89" fmla="*/ 352683 w 1069760"/>
              <a:gd name="connsiteY89" fmla="*/ 308366 h 1102411"/>
              <a:gd name="connsiteX90" fmla="*/ 359138 w 1069760"/>
              <a:gd name="connsiteY90" fmla="*/ 274605 h 1102411"/>
              <a:gd name="connsiteX91" fmla="*/ 343671 w 1069760"/>
              <a:gd name="connsiteY91" fmla="*/ 281064 h 1102411"/>
              <a:gd name="connsiteX92" fmla="*/ 320014 w 1069760"/>
              <a:gd name="connsiteY92" fmla="*/ 274605 h 1102411"/>
              <a:gd name="connsiteX93" fmla="*/ 320014 w 1069760"/>
              <a:gd name="connsiteY93" fmla="*/ 254601 h 1102411"/>
              <a:gd name="connsiteX94" fmla="*/ 307513 w 1069760"/>
              <a:gd name="connsiteY94" fmla="*/ 246473 h 1102411"/>
              <a:gd name="connsiteX95" fmla="*/ 320014 w 1069760"/>
              <a:gd name="connsiteY95" fmla="*/ 216304 h 1102411"/>
              <a:gd name="connsiteX96" fmla="*/ 320014 w 1069760"/>
              <a:gd name="connsiteY96" fmla="*/ 174969 h 1102411"/>
              <a:gd name="connsiteX97" fmla="*/ 320063 w 1069760"/>
              <a:gd name="connsiteY97" fmla="*/ 174969 h 1102411"/>
              <a:gd name="connsiteX98" fmla="*/ 388083 w 1069760"/>
              <a:gd name="connsiteY98" fmla="*/ 166335 h 1102411"/>
              <a:gd name="connsiteX99" fmla="*/ 382778 w 1069760"/>
              <a:gd name="connsiteY99" fmla="*/ 148799 h 1102411"/>
              <a:gd name="connsiteX100" fmla="*/ 353898 w 1069760"/>
              <a:gd name="connsiteY100" fmla="*/ 148799 h 1102411"/>
              <a:gd name="connsiteX101" fmla="*/ 353898 w 1069760"/>
              <a:gd name="connsiteY101" fmla="*/ 135051 h 1102411"/>
              <a:gd name="connsiteX102" fmla="*/ 390569 w 1069760"/>
              <a:gd name="connsiteY102" fmla="*/ 48535 h 1102411"/>
              <a:gd name="connsiteX103" fmla="*/ 390569 w 1069760"/>
              <a:gd name="connsiteY103" fmla="*/ 52608 h 1102411"/>
              <a:gd name="connsiteX104" fmla="*/ 396313 w 1069760"/>
              <a:gd name="connsiteY104" fmla="*/ 45839 h 1102411"/>
              <a:gd name="connsiteX105" fmla="*/ 418169 w 1069760"/>
              <a:gd name="connsiteY105" fmla="*/ 45839 h 1102411"/>
              <a:gd name="connsiteX106" fmla="*/ 472508 w 1069760"/>
              <a:gd name="connsiteY106" fmla="*/ 39348 h 1102411"/>
              <a:gd name="connsiteX107" fmla="*/ 509162 w 1069760"/>
              <a:gd name="connsiteY107" fmla="*/ 39348 h 1102411"/>
              <a:gd name="connsiteX108" fmla="*/ 509162 w 1069760"/>
              <a:gd name="connsiteY108" fmla="*/ 59401 h 1102411"/>
              <a:gd name="connsiteX109" fmla="*/ 527799 w 1069760"/>
              <a:gd name="connsiteY109" fmla="*/ 59401 h 1102411"/>
              <a:gd name="connsiteX110" fmla="*/ 535475 w 1069760"/>
              <a:gd name="connsiteY110" fmla="*/ 39348 h 1102411"/>
              <a:gd name="connsiteX111" fmla="*/ 543600 w 1069760"/>
              <a:gd name="connsiteY111" fmla="*/ 8845 h 1102411"/>
              <a:gd name="connsiteX112" fmla="*/ 551993 w 1069760"/>
              <a:gd name="connsiteY112" fmla="*/ 0 h 1102411"/>
              <a:gd name="connsiteX113" fmla="*/ 551773 w 1069760"/>
              <a:gd name="connsiteY113" fmla="*/ 0 h 1102411"/>
              <a:gd name="connsiteX114" fmla="*/ 574273 w 1069760"/>
              <a:gd name="connsiteY114" fmla="*/ 0 h 1102411"/>
              <a:gd name="connsiteX115" fmla="*/ 574273 w 1069760"/>
              <a:gd name="connsiteY115" fmla="*/ 10165 h 1102411"/>
              <a:gd name="connsiteX116" fmla="*/ 595265 w 1069760"/>
              <a:gd name="connsiteY116" fmla="*/ 26569 h 1102411"/>
              <a:gd name="connsiteX117" fmla="*/ 613315 w 1069760"/>
              <a:gd name="connsiteY117" fmla="*/ 26569 h 1102411"/>
              <a:gd name="connsiteX118" fmla="*/ 633590 w 1069760"/>
              <a:gd name="connsiteY118" fmla="*/ 42451 h 1102411"/>
              <a:gd name="connsiteX119" fmla="*/ 633590 w 1069760"/>
              <a:gd name="connsiteY119" fmla="*/ 57242 h 1102411"/>
              <a:gd name="connsiteX120" fmla="*/ 639669 w 1069760"/>
              <a:gd name="connsiteY120" fmla="*/ 69443 h 1102411"/>
              <a:gd name="connsiteX121" fmla="*/ 603439 w 1069760"/>
              <a:gd name="connsiteY121" fmla="*/ 76399 h 1102411"/>
              <a:gd name="connsiteX122" fmla="*/ 595265 w 1069760"/>
              <a:gd name="connsiteY122" fmla="*/ 92754 h 1102411"/>
              <a:gd name="connsiteX123" fmla="*/ 581786 w 1069760"/>
              <a:gd name="connsiteY123" fmla="*/ 92754 h 1102411"/>
              <a:gd name="connsiteX124" fmla="*/ 581786 w 1069760"/>
              <a:gd name="connsiteY124" fmla="*/ 109785 h 1102411"/>
              <a:gd name="connsiteX125" fmla="*/ 613315 w 1069760"/>
              <a:gd name="connsiteY125" fmla="*/ 109785 h 1102411"/>
              <a:gd name="connsiteX126" fmla="*/ 620087 w 1069760"/>
              <a:gd name="connsiteY126" fmla="*/ 133283 h 1102411"/>
              <a:gd name="connsiteX127" fmla="*/ 656383 w 1069760"/>
              <a:gd name="connsiteY127" fmla="*/ 133283 h 1102411"/>
              <a:gd name="connsiteX128" fmla="*/ 673032 w 1069760"/>
              <a:gd name="connsiteY128" fmla="*/ 125627 h 1102411"/>
              <a:gd name="connsiteX129" fmla="*/ 686534 w 1069760"/>
              <a:gd name="connsiteY129" fmla="*/ 133283 h 1102411"/>
              <a:gd name="connsiteX130" fmla="*/ 678426 w 1069760"/>
              <a:gd name="connsiteY130" fmla="*/ 148367 h 1102411"/>
              <a:gd name="connsiteX131" fmla="*/ 678426 w 1069760"/>
              <a:gd name="connsiteY131" fmla="*/ 158353 h 1102411"/>
              <a:gd name="connsiteX132" fmla="*/ 729285 w 1069760"/>
              <a:gd name="connsiteY132" fmla="*/ 173657 h 1102411"/>
              <a:gd name="connsiteX133" fmla="*/ 758890 w 1069760"/>
              <a:gd name="connsiteY133" fmla="*/ 158353 h 1102411"/>
              <a:gd name="connsiteX134" fmla="*/ 772417 w 1069760"/>
              <a:gd name="connsiteY134" fmla="*/ 158353 h 1102411"/>
              <a:gd name="connsiteX135" fmla="*/ 772417 w 1069760"/>
              <a:gd name="connsiteY135" fmla="*/ 173657 h 1102411"/>
              <a:gd name="connsiteX136" fmla="*/ 802822 w 1069760"/>
              <a:gd name="connsiteY136" fmla="*/ 166677 h 1102411"/>
              <a:gd name="connsiteX137" fmla="*/ 796596 w 1069760"/>
              <a:gd name="connsiteY137" fmla="*/ 187797 h 1102411"/>
              <a:gd name="connsiteX138" fmla="*/ 802822 w 1069760"/>
              <a:gd name="connsiteY138" fmla="*/ 209136 h 1102411"/>
              <a:gd name="connsiteX139" fmla="*/ 781871 w 1069760"/>
              <a:gd name="connsiteY139" fmla="*/ 209136 h 1102411"/>
              <a:gd name="connsiteX140" fmla="*/ 758890 w 1069760"/>
              <a:gd name="connsiteY140" fmla="*/ 250113 h 1102411"/>
              <a:gd name="connsiteX141" fmla="*/ 758890 w 1069760"/>
              <a:gd name="connsiteY141" fmla="*/ 291041 h 1102411"/>
              <a:gd name="connsiteX142" fmla="*/ 729285 w 1069760"/>
              <a:gd name="connsiteY142" fmla="*/ 312121 h 1102411"/>
              <a:gd name="connsiteX143" fmla="*/ 736024 w 1069760"/>
              <a:gd name="connsiteY143" fmla="*/ 332539 h 1102411"/>
              <a:gd name="connsiteX144" fmla="*/ 781871 w 1069760"/>
              <a:gd name="connsiteY144" fmla="*/ 364232 h 1102411"/>
              <a:gd name="connsiteX145" fmla="*/ 796596 w 1069760"/>
              <a:gd name="connsiteY145" fmla="*/ 386044 h 1102411"/>
              <a:gd name="connsiteX146" fmla="*/ 817514 w 1069760"/>
              <a:gd name="connsiteY146" fmla="*/ 396078 h 1102411"/>
              <a:gd name="connsiteX147" fmla="*/ 817514 w 1069760"/>
              <a:gd name="connsiteY147" fmla="*/ 413622 h 1102411"/>
              <a:gd name="connsiteX148" fmla="*/ 834359 w 1069760"/>
              <a:gd name="connsiteY148" fmla="*/ 438342 h 1102411"/>
              <a:gd name="connsiteX149" fmla="*/ 845140 w 1069760"/>
              <a:gd name="connsiteY149" fmla="*/ 468331 h 1102411"/>
              <a:gd name="connsiteX150" fmla="*/ 862921 w 1069760"/>
              <a:gd name="connsiteY150" fmla="*/ 490217 h 1102411"/>
              <a:gd name="connsiteX151" fmla="*/ 852393 w 1069760"/>
              <a:gd name="connsiteY151" fmla="*/ 524083 h 1102411"/>
              <a:gd name="connsiteX152" fmla="*/ 834359 w 1069760"/>
              <a:gd name="connsiteY152" fmla="*/ 524083 h 1102411"/>
              <a:gd name="connsiteX153" fmla="*/ 824507 w 1069760"/>
              <a:gd name="connsiteY153" fmla="*/ 506287 h 1102411"/>
              <a:gd name="connsiteX154" fmla="*/ 810962 w 1069760"/>
              <a:gd name="connsiteY154" fmla="*/ 506287 h 1102411"/>
              <a:gd name="connsiteX155" fmla="*/ 796596 w 1069760"/>
              <a:gd name="connsiteY155" fmla="*/ 519742 h 1102411"/>
              <a:gd name="connsiteX156" fmla="*/ 810962 w 1069760"/>
              <a:gd name="connsiteY156" fmla="*/ 544975 h 1102411"/>
              <a:gd name="connsiteX157" fmla="*/ 802822 w 1069760"/>
              <a:gd name="connsiteY157" fmla="*/ 559953 h 1102411"/>
              <a:gd name="connsiteX158" fmla="*/ 810962 w 1069760"/>
              <a:gd name="connsiteY158" fmla="*/ 577620 h 1102411"/>
              <a:gd name="connsiteX159" fmla="*/ 834359 w 1069760"/>
              <a:gd name="connsiteY159" fmla="*/ 577620 h 1102411"/>
              <a:gd name="connsiteX160" fmla="*/ 897995 w 1069760"/>
              <a:gd name="connsiteY160" fmla="*/ 648203 h 1102411"/>
              <a:gd name="connsiteX161" fmla="*/ 873996 w 1069760"/>
              <a:gd name="connsiteY161" fmla="*/ 680278 h 1102411"/>
              <a:gd name="connsiteX162" fmla="*/ 882560 w 1069760"/>
              <a:gd name="connsiteY162" fmla="*/ 694246 h 1102411"/>
              <a:gd name="connsiteX163" fmla="*/ 873996 w 1069760"/>
              <a:gd name="connsiteY163" fmla="*/ 712882 h 1102411"/>
              <a:gd name="connsiteX164" fmla="*/ 882560 w 1069760"/>
              <a:gd name="connsiteY164" fmla="*/ 731412 h 1102411"/>
              <a:gd name="connsiteX165" fmla="*/ 904742 w 1069760"/>
              <a:gd name="connsiteY165" fmla="*/ 723674 h 1102411"/>
              <a:gd name="connsiteX166" fmla="*/ 930159 w 1069760"/>
              <a:gd name="connsiteY166" fmla="*/ 746764 h 1102411"/>
              <a:gd name="connsiteX167" fmla="*/ 917226 w 1069760"/>
              <a:gd name="connsiteY167" fmla="*/ 768373 h 1102411"/>
              <a:gd name="connsiteX168" fmla="*/ 930159 w 1069760"/>
              <a:gd name="connsiteY168" fmla="*/ 787912 h 1102411"/>
              <a:gd name="connsiteX169" fmla="*/ 939098 w 1069760"/>
              <a:gd name="connsiteY169" fmla="*/ 802728 h 1102411"/>
              <a:gd name="connsiteX170" fmla="*/ 949684 w 1069760"/>
              <a:gd name="connsiteY170" fmla="*/ 835959 h 1102411"/>
              <a:gd name="connsiteX171" fmla="*/ 1013654 w 1069760"/>
              <a:gd name="connsiteY171" fmla="*/ 835959 h 1102411"/>
              <a:gd name="connsiteX172" fmla="*/ 1023222 w 1069760"/>
              <a:gd name="connsiteY172" fmla="*/ 874020 h 1102411"/>
              <a:gd name="connsiteX173" fmla="*/ 1043048 w 1069760"/>
              <a:gd name="connsiteY173" fmla="*/ 889658 h 1102411"/>
              <a:gd name="connsiteX174" fmla="*/ 1048964 w 1069760"/>
              <a:gd name="connsiteY174" fmla="*/ 902984 h 1102411"/>
              <a:gd name="connsiteX175" fmla="*/ 1043048 w 1069760"/>
              <a:gd name="connsiteY175" fmla="*/ 915625 h 1102411"/>
              <a:gd name="connsiteX176" fmla="*/ 1048964 w 1069760"/>
              <a:gd name="connsiteY176" fmla="*/ 936907 h 1102411"/>
              <a:gd name="connsiteX177" fmla="*/ 1048964 w 1069760"/>
              <a:gd name="connsiteY177" fmla="*/ 967589 h 1102411"/>
              <a:gd name="connsiteX178" fmla="*/ 1069761 w 1069760"/>
              <a:gd name="connsiteY178" fmla="*/ 996438 h 1102411"/>
              <a:gd name="connsiteX179" fmla="*/ 1048964 w 1069760"/>
              <a:gd name="connsiteY179" fmla="*/ 1015416 h 1102411"/>
              <a:gd name="connsiteX180" fmla="*/ 1023222 w 1069760"/>
              <a:gd name="connsiteY180" fmla="*/ 1002938 h 1102411"/>
              <a:gd name="connsiteX181" fmla="*/ 1013654 w 1069760"/>
              <a:gd name="connsiteY181" fmla="*/ 1015416 h 1102411"/>
              <a:gd name="connsiteX182" fmla="*/ 982411 w 1069760"/>
              <a:gd name="connsiteY182" fmla="*/ 1015416 h 1102411"/>
              <a:gd name="connsiteX183" fmla="*/ 963293 w 1069760"/>
              <a:gd name="connsiteY183" fmla="*/ 1034597 h 1102411"/>
              <a:gd name="connsiteX184" fmla="*/ 939098 w 1069760"/>
              <a:gd name="connsiteY184" fmla="*/ 1049698 h 1102411"/>
              <a:gd name="connsiteX185" fmla="*/ 924414 w 1069760"/>
              <a:gd name="connsiteY185" fmla="*/ 1067836 h 1102411"/>
              <a:gd name="connsiteX186" fmla="*/ 904742 w 1069760"/>
              <a:gd name="connsiteY186" fmla="*/ 1067836 h 1102411"/>
              <a:gd name="connsiteX187" fmla="*/ 891378 w 1069760"/>
              <a:gd name="connsiteY187" fmla="*/ 1079801 h 1102411"/>
              <a:gd name="connsiteX188" fmla="*/ 862921 w 1069760"/>
              <a:gd name="connsiteY188" fmla="*/ 1096522 h 11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069760" h="1102411">
                <a:moveTo>
                  <a:pt x="862921" y="1095342"/>
                </a:moveTo>
                <a:lnTo>
                  <a:pt x="819609" y="1102411"/>
                </a:lnTo>
                <a:lnTo>
                  <a:pt x="803857" y="1078832"/>
                </a:lnTo>
                <a:lnTo>
                  <a:pt x="777886" y="1046513"/>
                </a:lnTo>
                <a:lnTo>
                  <a:pt x="777886" y="1023992"/>
                </a:lnTo>
                <a:lnTo>
                  <a:pt x="759143" y="998906"/>
                </a:lnTo>
                <a:lnTo>
                  <a:pt x="765833" y="953865"/>
                </a:lnTo>
                <a:lnTo>
                  <a:pt x="759143" y="937298"/>
                </a:lnTo>
                <a:lnTo>
                  <a:pt x="753544" y="947235"/>
                </a:lnTo>
                <a:lnTo>
                  <a:pt x="730189" y="947235"/>
                </a:lnTo>
                <a:lnTo>
                  <a:pt x="695555" y="973119"/>
                </a:lnTo>
                <a:lnTo>
                  <a:pt x="689574" y="947235"/>
                </a:lnTo>
                <a:lnTo>
                  <a:pt x="674523" y="929479"/>
                </a:lnTo>
                <a:lnTo>
                  <a:pt x="595159" y="998906"/>
                </a:lnTo>
                <a:lnTo>
                  <a:pt x="532509" y="998906"/>
                </a:lnTo>
                <a:lnTo>
                  <a:pt x="502594" y="947235"/>
                </a:lnTo>
                <a:lnTo>
                  <a:pt x="453219" y="937298"/>
                </a:lnTo>
                <a:lnTo>
                  <a:pt x="429872" y="973119"/>
                </a:lnTo>
                <a:lnTo>
                  <a:pt x="401122" y="937298"/>
                </a:lnTo>
                <a:lnTo>
                  <a:pt x="380464" y="947235"/>
                </a:lnTo>
                <a:lnTo>
                  <a:pt x="356799" y="929479"/>
                </a:lnTo>
                <a:lnTo>
                  <a:pt x="372510" y="903285"/>
                </a:lnTo>
                <a:lnTo>
                  <a:pt x="336931" y="881106"/>
                </a:lnTo>
                <a:lnTo>
                  <a:pt x="322051" y="894342"/>
                </a:lnTo>
                <a:lnTo>
                  <a:pt x="322051" y="929479"/>
                </a:lnTo>
                <a:lnTo>
                  <a:pt x="336931" y="937298"/>
                </a:lnTo>
                <a:lnTo>
                  <a:pt x="336931" y="963744"/>
                </a:lnTo>
                <a:lnTo>
                  <a:pt x="280328" y="963744"/>
                </a:lnTo>
                <a:lnTo>
                  <a:pt x="265619" y="881106"/>
                </a:lnTo>
                <a:lnTo>
                  <a:pt x="210474" y="831390"/>
                </a:lnTo>
                <a:lnTo>
                  <a:pt x="168295" y="864361"/>
                </a:lnTo>
                <a:lnTo>
                  <a:pt x="144638" y="831390"/>
                </a:lnTo>
                <a:lnTo>
                  <a:pt x="99492" y="799560"/>
                </a:lnTo>
                <a:lnTo>
                  <a:pt x="61036" y="831390"/>
                </a:lnTo>
                <a:lnTo>
                  <a:pt x="61036" y="831561"/>
                </a:lnTo>
                <a:lnTo>
                  <a:pt x="27780" y="774979"/>
                </a:lnTo>
                <a:lnTo>
                  <a:pt x="0" y="756066"/>
                </a:lnTo>
                <a:lnTo>
                  <a:pt x="42726" y="747758"/>
                </a:lnTo>
                <a:lnTo>
                  <a:pt x="0" y="603496"/>
                </a:lnTo>
                <a:lnTo>
                  <a:pt x="27780" y="603496"/>
                </a:lnTo>
                <a:lnTo>
                  <a:pt x="49978" y="632516"/>
                </a:lnTo>
                <a:lnTo>
                  <a:pt x="56628" y="623533"/>
                </a:lnTo>
                <a:lnTo>
                  <a:pt x="82534" y="638894"/>
                </a:lnTo>
                <a:lnTo>
                  <a:pt x="84164" y="634968"/>
                </a:lnTo>
                <a:lnTo>
                  <a:pt x="82534" y="615933"/>
                </a:lnTo>
                <a:lnTo>
                  <a:pt x="97903" y="591042"/>
                </a:lnTo>
                <a:lnTo>
                  <a:pt x="82534" y="578776"/>
                </a:lnTo>
                <a:lnTo>
                  <a:pt x="97903" y="569507"/>
                </a:lnTo>
                <a:lnTo>
                  <a:pt x="82534" y="554016"/>
                </a:lnTo>
                <a:lnTo>
                  <a:pt x="115554" y="530982"/>
                </a:lnTo>
                <a:lnTo>
                  <a:pt x="128772" y="554016"/>
                </a:lnTo>
                <a:lnTo>
                  <a:pt x="128772" y="591042"/>
                </a:lnTo>
                <a:lnTo>
                  <a:pt x="151475" y="603496"/>
                </a:lnTo>
                <a:lnTo>
                  <a:pt x="151475" y="623533"/>
                </a:lnTo>
                <a:lnTo>
                  <a:pt x="163707" y="623533"/>
                </a:lnTo>
                <a:lnTo>
                  <a:pt x="179443" y="638894"/>
                </a:lnTo>
                <a:lnTo>
                  <a:pt x="203238" y="632516"/>
                </a:lnTo>
                <a:lnTo>
                  <a:pt x="213897" y="647356"/>
                </a:lnTo>
                <a:lnTo>
                  <a:pt x="233691" y="623533"/>
                </a:lnTo>
                <a:lnTo>
                  <a:pt x="274477" y="632516"/>
                </a:lnTo>
                <a:lnTo>
                  <a:pt x="283914" y="647356"/>
                </a:lnTo>
                <a:lnTo>
                  <a:pt x="320014" y="647356"/>
                </a:lnTo>
                <a:lnTo>
                  <a:pt x="320014" y="656934"/>
                </a:lnTo>
                <a:lnTo>
                  <a:pt x="343671" y="656934"/>
                </a:lnTo>
                <a:lnTo>
                  <a:pt x="352683" y="632516"/>
                </a:lnTo>
                <a:lnTo>
                  <a:pt x="378182" y="623533"/>
                </a:lnTo>
                <a:lnTo>
                  <a:pt x="370522" y="615933"/>
                </a:lnTo>
                <a:lnTo>
                  <a:pt x="396281" y="615933"/>
                </a:lnTo>
                <a:lnTo>
                  <a:pt x="389004" y="583916"/>
                </a:lnTo>
                <a:lnTo>
                  <a:pt x="370522" y="569507"/>
                </a:lnTo>
                <a:lnTo>
                  <a:pt x="378182" y="530982"/>
                </a:lnTo>
                <a:lnTo>
                  <a:pt x="359138" y="521460"/>
                </a:lnTo>
                <a:lnTo>
                  <a:pt x="343671" y="530982"/>
                </a:lnTo>
                <a:lnTo>
                  <a:pt x="331488" y="508665"/>
                </a:lnTo>
                <a:lnTo>
                  <a:pt x="307513" y="508665"/>
                </a:lnTo>
                <a:lnTo>
                  <a:pt x="307513" y="493141"/>
                </a:lnTo>
                <a:lnTo>
                  <a:pt x="267420" y="493141"/>
                </a:lnTo>
                <a:lnTo>
                  <a:pt x="261194" y="472933"/>
                </a:lnTo>
                <a:lnTo>
                  <a:pt x="267420" y="463493"/>
                </a:lnTo>
                <a:lnTo>
                  <a:pt x="233691" y="457165"/>
                </a:lnTo>
                <a:lnTo>
                  <a:pt x="222828" y="451203"/>
                </a:lnTo>
                <a:lnTo>
                  <a:pt x="242843" y="392714"/>
                </a:lnTo>
                <a:lnTo>
                  <a:pt x="233691" y="371163"/>
                </a:lnTo>
                <a:lnTo>
                  <a:pt x="274477" y="385709"/>
                </a:lnTo>
                <a:lnTo>
                  <a:pt x="307513" y="416115"/>
                </a:lnTo>
                <a:lnTo>
                  <a:pt x="314041" y="405005"/>
                </a:lnTo>
                <a:lnTo>
                  <a:pt x="331488" y="377223"/>
                </a:lnTo>
                <a:lnTo>
                  <a:pt x="343671" y="348870"/>
                </a:lnTo>
                <a:lnTo>
                  <a:pt x="352683" y="325242"/>
                </a:lnTo>
                <a:lnTo>
                  <a:pt x="352683" y="308366"/>
                </a:lnTo>
                <a:lnTo>
                  <a:pt x="359138" y="274605"/>
                </a:lnTo>
                <a:lnTo>
                  <a:pt x="343671" y="281064"/>
                </a:lnTo>
                <a:lnTo>
                  <a:pt x="320014" y="274605"/>
                </a:lnTo>
                <a:lnTo>
                  <a:pt x="320014" y="254601"/>
                </a:lnTo>
                <a:lnTo>
                  <a:pt x="307513" y="246473"/>
                </a:lnTo>
                <a:lnTo>
                  <a:pt x="320014" y="216304"/>
                </a:lnTo>
                <a:lnTo>
                  <a:pt x="320014" y="174969"/>
                </a:lnTo>
                <a:lnTo>
                  <a:pt x="320063" y="174969"/>
                </a:lnTo>
                <a:lnTo>
                  <a:pt x="388083" y="166335"/>
                </a:lnTo>
                <a:lnTo>
                  <a:pt x="382778" y="148799"/>
                </a:lnTo>
                <a:lnTo>
                  <a:pt x="353898" y="148799"/>
                </a:lnTo>
                <a:lnTo>
                  <a:pt x="353898" y="135051"/>
                </a:lnTo>
                <a:lnTo>
                  <a:pt x="390569" y="48535"/>
                </a:lnTo>
                <a:lnTo>
                  <a:pt x="390569" y="52608"/>
                </a:lnTo>
                <a:lnTo>
                  <a:pt x="396313" y="45839"/>
                </a:lnTo>
                <a:lnTo>
                  <a:pt x="418169" y="45839"/>
                </a:lnTo>
                <a:lnTo>
                  <a:pt x="472508" y="39348"/>
                </a:lnTo>
                <a:lnTo>
                  <a:pt x="509162" y="39348"/>
                </a:lnTo>
                <a:lnTo>
                  <a:pt x="509162" y="59401"/>
                </a:lnTo>
                <a:lnTo>
                  <a:pt x="527799" y="59401"/>
                </a:lnTo>
                <a:lnTo>
                  <a:pt x="535475" y="39348"/>
                </a:lnTo>
                <a:lnTo>
                  <a:pt x="543600" y="8845"/>
                </a:lnTo>
                <a:lnTo>
                  <a:pt x="551993" y="0"/>
                </a:lnTo>
                <a:lnTo>
                  <a:pt x="551773" y="0"/>
                </a:lnTo>
                <a:lnTo>
                  <a:pt x="574273" y="0"/>
                </a:lnTo>
                <a:lnTo>
                  <a:pt x="574273" y="10165"/>
                </a:lnTo>
                <a:lnTo>
                  <a:pt x="595265" y="26569"/>
                </a:lnTo>
                <a:lnTo>
                  <a:pt x="613315" y="26569"/>
                </a:lnTo>
                <a:lnTo>
                  <a:pt x="633590" y="42451"/>
                </a:lnTo>
                <a:lnTo>
                  <a:pt x="633590" y="57242"/>
                </a:lnTo>
                <a:lnTo>
                  <a:pt x="639669" y="69443"/>
                </a:lnTo>
                <a:lnTo>
                  <a:pt x="603439" y="76399"/>
                </a:lnTo>
                <a:lnTo>
                  <a:pt x="595265" y="92754"/>
                </a:lnTo>
                <a:lnTo>
                  <a:pt x="581786" y="92754"/>
                </a:lnTo>
                <a:lnTo>
                  <a:pt x="581786" y="109785"/>
                </a:lnTo>
                <a:lnTo>
                  <a:pt x="613315" y="109785"/>
                </a:lnTo>
                <a:lnTo>
                  <a:pt x="620087" y="133283"/>
                </a:lnTo>
                <a:lnTo>
                  <a:pt x="656383" y="133283"/>
                </a:lnTo>
                <a:lnTo>
                  <a:pt x="673032" y="125627"/>
                </a:lnTo>
                <a:lnTo>
                  <a:pt x="686534" y="133283"/>
                </a:lnTo>
                <a:lnTo>
                  <a:pt x="678426" y="148367"/>
                </a:lnTo>
                <a:lnTo>
                  <a:pt x="678426" y="158353"/>
                </a:lnTo>
                <a:lnTo>
                  <a:pt x="729285" y="173657"/>
                </a:lnTo>
                <a:lnTo>
                  <a:pt x="758890" y="158353"/>
                </a:lnTo>
                <a:lnTo>
                  <a:pt x="772417" y="158353"/>
                </a:lnTo>
                <a:lnTo>
                  <a:pt x="772417" y="173657"/>
                </a:lnTo>
                <a:lnTo>
                  <a:pt x="802822" y="166677"/>
                </a:lnTo>
                <a:lnTo>
                  <a:pt x="796596" y="187797"/>
                </a:lnTo>
                <a:lnTo>
                  <a:pt x="802822" y="209136"/>
                </a:lnTo>
                <a:lnTo>
                  <a:pt x="781871" y="209136"/>
                </a:lnTo>
                <a:lnTo>
                  <a:pt x="758890" y="250113"/>
                </a:lnTo>
                <a:lnTo>
                  <a:pt x="758890" y="291041"/>
                </a:lnTo>
                <a:lnTo>
                  <a:pt x="729285" y="312121"/>
                </a:lnTo>
                <a:lnTo>
                  <a:pt x="736024" y="332539"/>
                </a:lnTo>
                <a:lnTo>
                  <a:pt x="781871" y="364232"/>
                </a:lnTo>
                <a:lnTo>
                  <a:pt x="796596" y="386044"/>
                </a:lnTo>
                <a:lnTo>
                  <a:pt x="817514" y="396078"/>
                </a:lnTo>
                <a:lnTo>
                  <a:pt x="817514" y="413622"/>
                </a:lnTo>
                <a:lnTo>
                  <a:pt x="834359" y="438342"/>
                </a:lnTo>
                <a:lnTo>
                  <a:pt x="845140" y="468331"/>
                </a:lnTo>
                <a:lnTo>
                  <a:pt x="862921" y="490217"/>
                </a:lnTo>
                <a:lnTo>
                  <a:pt x="852393" y="524083"/>
                </a:lnTo>
                <a:lnTo>
                  <a:pt x="834359" y="524083"/>
                </a:lnTo>
                <a:lnTo>
                  <a:pt x="824507" y="506287"/>
                </a:lnTo>
                <a:lnTo>
                  <a:pt x="810962" y="506287"/>
                </a:lnTo>
                <a:lnTo>
                  <a:pt x="796596" y="519742"/>
                </a:lnTo>
                <a:lnTo>
                  <a:pt x="810962" y="544975"/>
                </a:lnTo>
                <a:lnTo>
                  <a:pt x="802822" y="559953"/>
                </a:lnTo>
                <a:lnTo>
                  <a:pt x="810962" y="577620"/>
                </a:lnTo>
                <a:lnTo>
                  <a:pt x="834359" y="577620"/>
                </a:lnTo>
                <a:lnTo>
                  <a:pt x="897995" y="648203"/>
                </a:lnTo>
                <a:lnTo>
                  <a:pt x="873996" y="680278"/>
                </a:lnTo>
                <a:lnTo>
                  <a:pt x="882560" y="694246"/>
                </a:lnTo>
                <a:lnTo>
                  <a:pt x="873996" y="712882"/>
                </a:lnTo>
                <a:lnTo>
                  <a:pt x="882560" y="731412"/>
                </a:lnTo>
                <a:lnTo>
                  <a:pt x="904742" y="723674"/>
                </a:lnTo>
                <a:lnTo>
                  <a:pt x="930159" y="746764"/>
                </a:lnTo>
                <a:lnTo>
                  <a:pt x="917226" y="768373"/>
                </a:lnTo>
                <a:lnTo>
                  <a:pt x="930159" y="787912"/>
                </a:lnTo>
                <a:lnTo>
                  <a:pt x="939098" y="802728"/>
                </a:lnTo>
                <a:lnTo>
                  <a:pt x="949684" y="835959"/>
                </a:lnTo>
                <a:lnTo>
                  <a:pt x="1013654" y="835959"/>
                </a:lnTo>
                <a:lnTo>
                  <a:pt x="1023222" y="874020"/>
                </a:lnTo>
                <a:lnTo>
                  <a:pt x="1043048" y="889658"/>
                </a:lnTo>
                <a:lnTo>
                  <a:pt x="1048964" y="902984"/>
                </a:lnTo>
                <a:lnTo>
                  <a:pt x="1043048" y="915625"/>
                </a:lnTo>
                <a:lnTo>
                  <a:pt x="1048964" y="936907"/>
                </a:lnTo>
                <a:lnTo>
                  <a:pt x="1048964" y="967589"/>
                </a:lnTo>
                <a:lnTo>
                  <a:pt x="1069761" y="996438"/>
                </a:lnTo>
                <a:lnTo>
                  <a:pt x="1048964" y="1015416"/>
                </a:lnTo>
                <a:lnTo>
                  <a:pt x="1023222" y="1002938"/>
                </a:lnTo>
                <a:lnTo>
                  <a:pt x="1013654" y="1015416"/>
                </a:lnTo>
                <a:lnTo>
                  <a:pt x="982411" y="1015416"/>
                </a:lnTo>
                <a:lnTo>
                  <a:pt x="963293" y="1034597"/>
                </a:lnTo>
                <a:lnTo>
                  <a:pt x="939098" y="1049698"/>
                </a:lnTo>
                <a:lnTo>
                  <a:pt x="924414" y="1067836"/>
                </a:lnTo>
                <a:lnTo>
                  <a:pt x="904742" y="1067836"/>
                </a:lnTo>
                <a:lnTo>
                  <a:pt x="891378" y="1079801"/>
                </a:lnTo>
                <a:lnTo>
                  <a:pt x="862921" y="1096522"/>
                </a:lnTo>
              </a:path>
            </a:pathLst>
          </a:custGeom>
          <a:solidFill>
            <a:srgbClr val="3D87C7"/>
          </a:solidFill>
          <a:ln w="8141" cap="rnd">
            <a:solidFill>
              <a:schemeClr val="bg1"/>
            </a:solidFill>
            <a:prstDash val="solid"/>
            <a:round/>
          </a:ln>
        </p:spPr>
        <p:txBody>
          <a:bodyPr rtlCol="0" anchor="ctr"/>
          <a:lstStyle/>
          <a:p>
            <a:endParaRPr lang="en-LV"/>
          </a:p>
        </p:txBody>
      </p:sp>
      <p:sp>
        <p:nvSpPr>
          <p:cNvPr id="18" name="Olaines novads">
            <a:extLst>
              <a:ext uri="{FF2B5EF4-FFF2-40B4-BE49-F238E27FC236}">
                <a16:creationId xmlns:a16="http://schemas.microsoft.com/office/drawing/2014/main" id="{78B770AA-A756-2B5B-3EFA-69067DF1331D}"/>
              </a:ext>
            </a:extLst>
          </p:cNvPr>
          <p:cNvSpPr/>
          <p:nvPr/>
        </p:nvSpPr>
        <p:spPr>
          <a:xfrm>
            <a:off x="5166854" y="3407544"/>
            <a:ext cx="626728" cy="467182"/>
          </a:xfrm>
          <a:custGeom>
            <a:avLst/>
            <a:gdLst>
              <a:gd name="connsiteX0" fmla="*/ 393629 w 626728"/>
              <a:gd name="connsiteY0" fmla="*/ 1048 h 467182"/>
              <a:gd name="connsiteX1" fmla="*/ 380875 w 626728"/>
              <a:gd name="connsiteY1" fmla="*/ 8753 h 467182"/>
              <a:gd name="connsiteX2" fmla="*/ 358971 w 626728"/>
              <a:gd name="connsiteY2" fmla="*/ 53126 h 467182"/>
              <a:gd name="connsiteX3" fmla="*/ 336365 w 626728"/>
              <a:gd name="connsiteY3" fmla="*/ 49111 h 467182"/>
              <a:gd name="connsiteX4" fmla="*/ 329104 w 626728"/>
              <a:gd name="connsiteY4" fmla="*/ 71412 h 467182"/>
              <a:gd name="connsiteX5" fmla="*/ 271539 w 626728"/>
              <a:gd name="connsiteY5" fmla="*/ 49111 h 467182"/>
              <a:gd name="connsiteX6" fmla="*/ 260073 w 626728"/>
              <a:gd name="connsiteY6" fmla="*/ 71412 h 467182"/>
              <a:gd name="connsiteX7" fmla="*/ 243743 w 626728"/>
              <a:gd name="connsiteY7" fmla="*/ 53126 h 467182"/>
              <a:gd name="connsiteX8" fmla="*/ 209997 w 626728"/>
              <a:gd name="connsiteY8" fmla="*/ 78628 h 467182"/>
              <a:gd name="connsiteX9" fmla="*/ 184181 w 626728"/>
              <a:gd name="connsiteY9" fmla="*/ 71412 h 467182"/>
              <a:gd name="connsiteX10" fmla="*/ 184181 w 626728"/>
              <a:gd name="connsiteY10" fmla="*/ 78628 h 467182"/>
              <a:gd name="connsiteX11" fmla="*/ 172667 w 626728"/>
              <a:gd name="connsiteY11" fmla="*/ 78628 h 467182"/>
              <a:gd name="connsiteX12" fmla="*/ 108248 w 626728"/>
              <a:gd name="connsiteY12" fmla="*/ 163588 h 467182"/>
              <a:gd name="connsiteX13" fmla="*/ 55019 w 626728"/>
              <a:gd name="connsiteY13" fmla="*/ 130617 h 467182"/>
              <a:gd name="connsiteX14" fmla="*/ 39829 w 626728"/>
              <a:gd name="connsiteY14" fmla="*/ 130617 h 467182"/>
              <a:gd name="connsiteX15" fmla="*/ 48304 w 626728"/>
              <a:gd name="connsiteY15" fmla="*/ 155589 h 467182"/>
              <a:gd name="connsiteX16" fmla="*/ 26024 w 626728"/>
              <a:gd name="connsiteY16" fmla="*/ 163588 h 467182"/>
              <a:gd name="connsiteX17" fmla="*/ 31810 w 626728"/>
              <a:gd name="connsiteY17" fmla="*/ 177532 h 467182"/>
              <a:gd name="connsiteX18" fmla="*/ 10500 w 626728"/>
              <a:gd name="connsiteY18" fmla="*/ 240101 h 467182"/>
              <a:gd name="connsiteX19" fmla="*/ 20899 w 626728"/>
              <a:gd name="connsiteY19" fmla="*/ 246380 h 467182"/>
              <a:gd name="connsiteX20" fmla="*/ 10500 w 626728"/>
              <a:gd name="connsiteY20" fmla="*/ 279326 h 467182"/>
              <a:gd name="connsiteX21" fmla="*/ 10500 w 626728"/>
              <a:gd name="connsiteY21" fmla="*/ 299738 h 467182"/>
              <a:gd name="connsiteX22" fmla="*/ 29 w 626728"/>
              <a:gd name="connsiteY22" fmla="*/ 307296 h 467182"/>
              <a:gd name="connsiteX23" fmla="*/ 31810 w 626728"/>
              <a:gd name="connsiteY23" fmla="*/ 324710 h 467182"/>
              <a:gd name="connsiteX24" fmla="*/ 47806 w 626728"/>
              <a:gd name="connsiteY24" fmla="*/ 324710 h 467182"/>
              <a:gd name="connsiteX25" fmla="*/ 65531 w 626728"/>
              <a:gd name="connsiteY25" fmla="*/ 344290 h 467182"/>
              <a:gd name="connsiteX26" fmla="*/ 93759 w 626728"/>
              <a:gd name="connsiteY26" fmla="*/ 317477 h 467182"/>
              <a:gd name="connsiteX27" fmla="*/ 105005 w 626728"/>
              <a:gd name="connsiteY27" fmla="*/ 324710 h 467182"/>
              <a:gd name="connsiteX28" fmla="*/ 105005 w 626728"/>
              <a:gd name="connsiteY28" fmla="*/ 344290 h 467182"/>
              <a:gd name="connsiteX29" fmla="*/ 122525 w 626728"/>
              <a:gd name="connsiteY29" fmla="*/ 344290 h 467182"/>
              <a:gd name="connsiteX30" fmla="*/ 122525 w 626728"/>
              <a:gd name="connsiteY30" fmla="*/ 314651 h 467182"/>
              <a:gd name="connsiteX31" fmla="*/ 149075 w 626728"/>
              <a:gd name="connsiteY31" fmla="*/ 296105 h 467182"/>
              <a:gd name="connsiteX32" fmla="*/ 171754 w 626728"/>
              <a:gd name="connsiteY32" fmla="*/ 307296 h 467182"/>
              <a:gd name="connsiteX33" fmla="*/ 198295 w 626728"/>
              <a:gd name="connsiteY33" fmla="*/ 299738 h 467182"/>
              <a:gd name="connsiteX34" fmla="*/ 217209 w 626728"/>
              <a:gd name="connsiteY34" fmla="*/ 283814 h 467182"/>
              <a:gd name="connsiteX35" fmla="*/ 220860 w 626728"/>
              <a:gd name="connsiteY35" fmla="*/ 314651 h 467182"/>
              <a:gd name="connsiteX36" fmla="*/ 226882 w 626728"/>
              <a:gd name="connsiteY36" fmla="*/ 336341 h 467182"/>
              <a:gd name="connsiteX37" fmla="*/ 304136 w 626728"/>
              <a:gd name="connsiteY37" fmla="*/ 330574 h 467182"/>
              <a:gd name="connsiteX38" fmla="*/ 310687 w 626728"/>
              <a:gd name="connsiteY38" fmla="*/ 356516 h 467182"/>
              <a:gd name="connsiteX39" fmla="*/ 326977 w 626728"/>
              <a:gd name="connsiteY39" fmla="*/ 371307 h 467182"/>
              <a:gd name="connsiteX40" fmla="*/ 314265 w 626728"/>
              <a:gd name="connsiteY40" fmla="*/ 389788 h 467182"/>
              <a:gd name="connsiteX41" fmla="*/ 326977 w 626728"/>
              <a:gd name="connsiteY41" fmla="*/ 412268 h 467182"/>
              <a:gd name="connsiteX42" fmla="*/ 391999 w 626728"/>
              <a:gd name="connsiteY42" fmla="*/ 412268 h 467182"/>
              <a:gd name="connsiteX43" fmla="*/ 407482 w 626728"/>
              <a:gd name="connsiteY43" fmla="*/ 424737 h 467182"/>
              <a:gd name="connsiteX44" fmla="*/ 421181 w 626728"/>
              <a:gd name="connsiteY44" fmla="*/ 430056 h 467182"/>
              <a:gd name="connsiteX45" fmla="*/ 435189 w 626728"/>
              <a:gd name="connsiteY45" fmla="*/ 412268 h 467182"/>
              <a:gd name="connsiteX46" fmla="*/ 444291 w 626728"/>
              <a:gd name="connsiteY46" fmla="*/ 424737 h 467182"/>
              <a:gd name="connsiteX47" fmla="*/ 444291 w 626728"/>
              <a:gd name="connsiteY47" fmla="*/ 455802 h 467182"/>
              <a:gd name="connsiteX48" fmla="*/ 470156 w 626728"/>
              <a:gd name="connsiteY48" fmla="*/ 467180 h 467182"/>
              <a:gd name="connsiteX49" fmla="*/ 510494 w 626728"/>
              <a:gd name="connsiteY49" fmla="*/ 467180 h 467182"/>
              <a:gd name="connsiteX50" fmla="*/ 534607 w 626728"/>
              <a:gd name="connsiteY50" fmla="*/ 455802 h 467182"/>
              <a:gd name="connsiteX51" fmla="*/ 517511 w 626728"/>
              <a:gd name="connsiteY51" fmla="*/ 430056 h 467182"/>
              <a:gd name="connsiteX52" fmla="*/ 534607 w 626728"/>
              <a:gd name="connsiteY52" fmla="*/ 418726 h 467182"/>
              <a:gd name="connsiteX53" fmla="*/ 534607 w 626728"/>
              <a:gd name="connsiteY53" fmla="*/ 405809 h 467182"/>
              <a:gd name="connsiteX54" fmla="*/ 548273 w 626728"/>
              <a:gd name="connsiteY54" fmla="*/ 412268 h 467182"/>
              <a:gd name="connsiteX55" fmla="*/ 548273 w 626728"/>
              <a:gd name="connsiteY55" fmla="*/ 424737 h 467182"/>
              <a:gd name="connsiteX56" fmla="*/ 603964 w 626728"/>
              <a:gd name="connsiteY56" fmla="*/ 412268 h 467182"/>
              <a:gd name="connsiteX57" fmla="*/ 626757 w 626728"/>
              <a:gd name="connsiteY57" fmla="*/ 389788 h 467182"/>
              <a:gd name="connsiteX58" fmla="*/ 603964 w 626728"/>
              <a:gd name="connsiteY58" fmla="*/ 361313 h 467182"/>
              <a:gd name="connsiteX59" fmla="*/ 576290 w 626728"/>
              <a:gd name="connsiteY59" fmla="*/ 349707 h 467182"/>
              <a:gd name="connsiteX60" fmla="*/ 548273 w 626728"/>
              <a:gd name="connsiteY60" fmla="*/ 356516 h 467182"/>
              <a:gd name="connsiteX61" fmla="*/ 527265 w 626728"/>
              <a:gd name="connsiteY61" fmla="*/ 349707 h 467182"/>
              <a:gd name="connsiteX62" fmla="*/ 534607 w 626728"/>
              <a:gd name="connsiteY62" fmla="*/ 336341 h 467182"/>
              <a:gd name="connsiteX63" fmla="*/ 391999 w 626728"/>
              <a:gd name="connsiteY63" fmla="*/ 349707 h 467182"/>
              <a:gd name="connsiteX64" fmla="*/ 377738 w 626728"/>
              <a:gd name="connsiteY64" fmla="*/ 336341 h 467182"/>
              <a:gd name="connsiteX65" fmla="*/ 391999 w 626728"/>
              <a:gd name="connsiteY65" fmla="*/ 324710 h 467182"/>
              <a:gd name="connsiteX66" fmla="*/ 387598 w 626728"/>
              <a:gd name="connsiteY66" fmla="*/ 299738 h 467182"/>
              <a:gd name="connsiteX67" fmla="*/ 377738 w 626728"/>
              <a:gd name="connsiteY67" fmla="*/ 299738 h 467182"/>
              <a:gd name="connsiteX68" fmla="*/ 364088 w 626728"/>
              <a:gd name="connsiteY68" fmla="*/ 307296 h 467182"/>
              <a:gd name="connsiteX69" fmla="*/ 347994 w 626728"/>
              <a:gd name="connsiteY69" fmla="*/ 299738 h 467182"/>
              <a:gd name="connsiteX70" fmla="*/ 331793 w 626728"/>
              <a:gd name="connsiteY70" fmla="*/ 307296 h 467182"/>
              <a:gd name="connsiteX71" fmla="*/ 326977 w 626728"/>
              <a:gd name="connsiteY71" fmla="*/ 296105 h 467182"/>
              <a:gd name="connsiteX72" fmla="*/ 347994 w 626728"/>
              <a:gd name="connsiteY72" fmla="*/ 279326 h 467182"/>
              <a:gd name="connsiteX73" fmla="*/ 347994 w 626728"/>
              <a:gd name="connsiteY73" fmla="*/ 268681 h 467182"/>
              <a:gd name="connsiteX74" fmla="*/ 318551 w 626728"/>
              <a:gd name="connsiteY74" fmla="*/ 273169 h 467182"/>
              <a:gd name="connsiteX75" fmla="*/ 318551 w 626728"/>
              <a:gd name="connsiteY75" fmla="*/ 259803 h 467182"/>
              <a:gd name="connsiteX76" fmla="*/ 364088 w 626728"/>
              <a:gd name="connsiteY76" fmla="*/ 246380 h 467182"/>
              <a:gd name="connsiteX77" fmla="*/ 364088 w 626728"/>
              <a:gd name="connsiteY77" fmla="*/ 236386 h 467182"/>
              <a:gd name="connsiteX78" fmla="*/ 391999 w 626728"/>
              <a:gd name="connsiteY78" fmla="*/ 236386 h 467182"/>
              <a:gd name="connsiteX79" fmla="*/ 427414 w 626728"/>
              <a:gd name="connsiteY79" fmla="*/ 246380 h 467182"/>
              <a:gd name="connsiteX80" fmla="*/ 435189 w 626728"/>
              <a:gd name="connsiteY80" fmla="*/ 215731 h 467182"/>
              <a:gd name="connsiteX81" fmla="*/ 435189 w 626728"/>
              <a:gd name="connsiteY81" fmla="*/ 206544 h 467182"/>
              <a:gd name="connsiteX82" fmla="*/ 477980 w 626728"/>
              <a:gd name="connsiteY82" fmla="*/ 145677 h 467182"/>
              <a:gd name="connsiteX83" fmla="*/ 477980 w 626728"/>
              <a:gd name="connsiteY83" fmla="*/ 102509 h 467182"/>
              <a:gd name="connsiteX84" fmla="*/ 444291 w 626728"/>
              <a:gd name="connsiteY84" fmla="*/ 82318 h 467182"/>
              <a:gd name="connsiteX85" fmla="*/ 421181 w 626728"/>
              <a:gd name="connsiteY85" fmla="*/ 51538 h 467182"/>
              <a:gd name="connsiteX86" fmla="*/ 435189 w 626728"/>
              <a:gd name="connsiteY86" fmla="*/ 35126 h 467182"/>
              <a:gd name="connsiteX87" fmla="*/ 427414 w 626728"/>
              <a:gd name="connsiteY87" fmla="*/ 26509 h 467182"/>
              <a:gd name="connsiteX88" fmla="*/ 435189 w 626728"/>
              <a:gd name="connsiteY88" fmla="*/ -3 h 467182"/>
              <a:gd name="connsiteX89" fmla="*/ 421181 w 626728"/>
              <a:gd name="connsiteY89" fmla="*/ 3084 h 467182"/>
              <a:gd name="connsiteX90" fmla="*/ 393629 w 626728"/>
              <a:gd name="connsiteY90" fmla="*/ 3084 h 46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26728" h="467182">
                <a:moveTo>
                  <a:pt x="393629" y="1048"/>
                </a:moveTo>
                <a:lnTo>
                  <a:pt x="380875" y="8753"/>
                </a:lnTo>
                <a:lnTo>
                  <a:pt x="358971" y="53126"/>
                </a:lnTo>
                <a:lnTo>
                  <a:pt x="336365" y="49111"/>
                </a:lnTo>
                <a:lnTo>
                  <a:pt x="329104" y="71412"/>
                </a:lnTo>
                <a:lnTo>
                  <a:pt x="271539" y="49111"/>
                </a:lnTo>
                <a:lnTo>
                  <a:pt x="260073" y="71412"/>
                </a:lnTo>
                <a:lnTo>
                  <a:pt x="243743" y="53126"/>
                </a:lnTo>
                <a:lnTo>
                  <a:pt x="209997" y="78628"/>
                </a:lnTo>
                <a:lnTo>
                  <a:pt x="184181" y="71412"/>
                </a:lnTo>
                <a:lnTo>
                  <a:pt x="184181" y="78628"/>
                </a:lnTo>
                <a:lnTo>
                  <a:pt x="172667" y="78628"/>
                </a:lnTo>
                <a:lnTo>
                  <a:pt x="108248" y="163588"/>
                </a:lnTo>
                <a:lnTo>
                  <a:pt x="55019" y="130617"/>
                </a:lnTo>
                <a:lnTo>
                  <a:pt x="39829" y="130617"/>
                </a:lnTo>
                <a:lnTo>
                  <a:pt x="48304" y="155589"/>
                </a:lnTo>
                <a:lnTo>
                  <a:pt x="26024" y="163588"/>
                </a:lnTo>
                <a:lnTo>
                  <a:pt x="31810" y="177532"/>
                </a:lnTo>
                <a:lnTo>
                  <a:pt x="10500" y="240101"/>
                </a:lnTo>
                <a:lnTo>
                  <a:pt x="20899" y="246380"/>
                </a:lnTo>
                <a:lnTo>
                  <a:pt x="10500" y="279326"/>
                </a:lnTo>
                <a:lnTo>
                  <a:pt x="10500" y="299738"/>
                </a:lnTo>
                <a:lnTo>
                  <a:pt x="29" y="307296"/>
                </a:lnTo>
                <a:lnTo>
                  <a:pt x="31810" y="324710"/>
                </a:lnTo>
                <a:lnTo>
                  <a:pt x="47806" y="324710"/>
                </a:lnTo>
                <a:lnTo>
                  <a:pt x="65531" y="344290"/>
                </a:lnTo>
                <a:lnTo>
                  <a:pt x="93759" y="317477"/>
                </a:lnTo>
                <a:lnTo>
                  <a:pt x="105005" y="324710"/>
                </a:lnTo>
                <a:lnTo>
                  <a:pt x="105005" y="344290"/>
                </a:lnTo>
                <a:lnTo>
                  <a:pt x="122525" y="344290"/>
                </a:lnTo>
                <a:lnTo>
                  <a:pt x="122525" y="314651"/>
                </a:lnTo>
                <a:lnTo>
                  <a:pt x="149075" y="296105"/>
                </a:lnTo>
                <a:lnTo>
                  <a:pt x="171754" y="307296"/>
                </a:lnTo>
                <a:lnTo>
                  <a:pt x="198295" y="299738"/>
                </a:lnTo>
                <a:lnTo>
                  <a:pt x="217209" y="283814"/>
                </a:lnTo>
                <a:lnTo>
                  <a:pt x="220860" y="314651"/>
                </a:lnTo>
                <a:lnTo>
                  <a:pt x="226882" y="336341"/>
                </a:lnTo>
                <a:lnTo>
                  <a:pt x="304136" y="330574"/>
                </a:lnTo>
                <a:lnTo>
                  <a:pt x="310687" y="356516"/>
                </a:lnTo>
                <a:lnTo>
                  <a:pt x="326977" y="371307"/>
                </a:lnTo>
                <a:lnTo>
                  <a:pt x="314265" y="389788"/>
                </a:lnTo>
                <a:lnTo>
                  <a:pt x="326977" y="412268"/>
                </a:lnTo>
                <a:lnTo>
                  <a:pt x="391999" y="412268"/>
                </a:lnTo>
                <a:lnTo>
                  <a:pt x="407482" y="424737"/>
                </a:lnTo>
                <a:lnTo>
                  <a:pt x="421181" y="430056"/>
                </a:lnTo>
                <a:lnTo>
                  <a:pt x="435189" y="412268"/>
                </a:lnTo>
                <a:lnTo>
                  <a:pt x="444291" y="424737"/>
                </a:lnTo>
                <a:lnTo>
                  <a:pt x="444291" y="455802"/>
                </a:lnTo>
                <a:lnTo>
                  <a:pt x="470156" y="467180"/>
                </a:lnTo>
                <a:lnTo>
                  <a:pt x="510494" y="467180"/>
                </a:lnTo>
                <a:lnTo>
                  <a:pt x="534607" y="455802"/>
                </a:lnTo>
                <a:lnTo>
                  <a:pt x="517511" y="430056"/>
                </a:lnTo>
                <a:lnTo>
                  <a:pt x="534607" y="418726"/>
                </a:lnTo>
                <a:lnTo>
                  <a:pt x="534607" y="405809"/>
                </a:lnTo>
                <a:lnTo>
                  <a:pt x="548273" y="412268"/>
                </a:lnTo>
                <a:lnTo>
                  <a:pt x="548273" y="424737"/>
                </a:lnTo>
                <a:lnTo>
                  <a:pt x="603964" y="412268"/>
                </a:lnTo>
                <a:lnTo>
                  <a:pt x="626757" y="389788"/>
                </a:lnTo>
                <a:lnTo>
                  <a:pt x="603964" y="361313"/>
                </a:lnTo>
                <a:lnTo>
                  <a:pt x="576290" y="349707"/>
                </a:lnTo>
                <a:lnTo>
                  <a:pt x="548273" y="356516"/>
                </a:lnTo>
                <a:lnTo>
                  <a:pt x="527265" y="349707"/>
                </a:lnTo>
                <a:lnTo>
                  <a:pt x="534607" y="336341"/>
                </a:lnTo>
                <a:lnTo>
                  <a:pt x="391999" y="349707"/>
                </a:lnTo>
                <a:lnTo>
                  <a:pt x="377738" y="336341"/>
                </a:lnTo>
                <a:lnTo>
                  <a:pt x="391999" y="324710"/>
                </a:lnTo>
                <a:lnTo>
                  <a:pt x="387598" y="299738"/>
                </a:lnTo>
                <a:lnTo>
                  <a:pt x="377738" y="299738"/>
                </a:lnTo>
                <a:lnTo>
                  <a:pt x="364088" y="307296"/>
                </a:lnTo>
                <a:lnTo>
                  <a:pt x="347994" y="299738"/>
                </a:lnTo>
                <a:lnTo>
                  <a:pt x="331793" y="307296"/>
                </a:lnTo>
                <a:lnTo>
                  <a:pt x="326977" y="296105"/>
                </a:lnTo>
                <a:lnTo>
                  <a:pt x="347994" y="279326"/>
                </a:lnTo>
                <a:lnTo>
                  <a:pt x="347994" y="268681"/>
                </a:lnTo>
                <a:lnTo>
                  <a:pt x="318551" y="273169"/>
                </a:lnTo>
                <a:lnTo>
                  <a:pt x="318551" y="259803"/>
                </a:lnTo>
                <a:lnTo>
                  <a:pt x="364088" y="246380"/>
                </a:lnTo>
                <a:lnTo>
                  <a:pt x="364088" y="236386"/>
                </a:lnTo>
                <a:lnTo>
                  <a:pt x="391999" y="236386"/>
                </a:lnTo>
                <a:lnTo>
                  <a:pt x="427414" y="246380"/>
                </a:lnTo>
                <a:lnTo>
                  <a:pt x="435189" y="215731"/>
                </a:lnTo>
                <a:lnTo>
                  <a:pt x="435189" y="206544"/>
                </a:lnTo>
                <a:lnTo>
                  <a:pt x="477980" y="145677"/>
                </a:lnTo>
                <a:lnTo>
                  <a:pt x="477980" y="102509"/>
                </a:lnTo>
                <a:lnTo>
                  <a:pt x="444291" y="82318"/>
                </a:lnTo>
                <a:lnTo>
                  <a:pt x="421181" y="51538"/>
                </a:lnTo>
                <a:lnTo>
                  <a:pt x="435189" y="35126"/>
                </a:lnTo>
                <a:lnTo>
                  <a:pt x="427414" y="26509"/>
                </a:lnTo>
                <a:lnTo>
                  <a:pt x="435189" y="-3"/>
                </a:lnTo>
                <a:lnTo>
                  <a:pt x="421181" y="3084"/>
                </a:lnTo>
                <a:lnTo>
                  <a:pt x="393629" y="3084"/>
                </a:lnTo>
              </a:path>
            </a:pathLst>
          </a:custGeom>
          <a:solidFill>
            <a:srgbClr val="3D87C7"/>
          </a:solidFill>
          <a:ln w="8141" cap="rnd">
            <a:solidFill>
              <a:schemeClr val="bg1"/>
            </a:solidFill>
            <a:prstDash val="solid"/>
            <a:round/>
          </a:ln>
        </p:spPr>
        <p:txBody>
          <a:bodyPr rtlCol="0" anchor="ctr"/>
          <a:lstStyle/>
          <a:p>
            <a:endParaRPr lang="en-LV"/>
          </a:p>
        </p:txBody>
      </p:sp>
      <p:sp>
        <p:nvSpPr>
          <p:cNvPr id="19" name="Ogres novads">
            <a:extLst>
              <a:ext uri="{FF2B5EF4-FFF2-40B4-BE49-F238E27FC236}">
                <a16:creationId xmlns:a16="http://schemas.microsoft.com/office/drawing/2014/main" id="{C708B291-5482-140C-8A69-C16CCE24C0E6}"/>
              </a:ext>
            </a:extLst>
          </p:cNvPr>
          <p:cNvSpPr/>
          <p:nvPr/>
        </p:nvSpPr>
        <p:spPr>
          <a:xfrm>
            <a:off x="6000500" y="3120267"/>
            <a:ext cx="1341629" cy="1033961"/>
          </a:xfrm>
          <a:custGeom>
            <a:avLst/>
            <a:gdLst>
              <a:gd name="connsiteX0" fmla="*/ 1281041 w 1341629"/>
              <a:gd name="connsiteY0" fmla="*/ 4170 h 1033961"/>
              <a:gd name="connsiteX1" fmla="*/ 1256252 w 1341629"/>
              <a:gd name="connsiteY1" fmla="*/ 0 h 1033961"/>
              <a:gd name="connsiteX2" fmla="*/ 1256252 w 1341629"/>
              <a:gd name="connsiteY2" fmla="*/ 25656 h 1033961"/>
              <a:gd name="connsiteX3" fmla="*/ 1217128 w 1341629"/>
              <a:gd name="connsiteY3" fmla="*/ 24842 h 1033961"/>
              <a:gd name="connsiteX4" fmla="*/ 1217128 w 1341629"/>
              <a:gd name="connsiteY4" fmla="*/ 42932 h 1033961"/>
              <a:gd name="connsiteX5" fmla="*/ 1246114 w 1341629"/>
              <a:gd name="connsiteY5" fmla="*/ 49684 h 1033961"/>
              <a:gd name="connsiteX6" fmla="*/ 1246114 w 1341629"/>
              <a:gd name="connsiteY6" fmla="*/ 71097 h 1033961"/>
              <a:gd name="connsiteX7" fmla="*/ 1217128 w 1341629"/>
              <a:gd name="connsiteY7" fmla="*/ 95092 h 1033961"/>
              <a:gd name="connsiteX8" fmla="*/ 1217128 w 1341629"/>
              <a:gd name="connsiteY8" fmla="*/ 110681 h 1033961"/>
              <a:gd name="connsiteX9" fmla="*/ 1176040 w 1341629"/>
              <a:gd name="connsiteY9" fmla="*/ 148514 h 1033961"/>
              <a:gd name="connsiteX10" fmla="*/ 1131522 w 1341629"/>
              <a:gd name="connsiteY10" fmla="*/ 128494 h 1033961"/>
              <a:gd name="connsiteX11" fmla="*/ 1131522 w 1341629"/>
              <a:gd name="connsiteY11" fmla="*/ 80871 h 1033961"/>
              <a:gd name="connsiteX12" fmla="*/ 1112168 w 1341629"/>
              <a:gd name="connsiteY12" fmla="*/ 49684 h 1033961"/>
              <a:gd name="connsiteX13" fmla="*/ 1062239 w 1341629"/>
              <a:gd name="connsiteY13" fmla="*/ 49684 h 1033961"/>
              <a:gd name="connsiteX14" fmla="*/ 1045443 w 1341629"/>
              <a:gd name="connsiteY14" fmla="*/ 71097 h 1033961"/>
              <a:gd name="connsiteX15" fmla="*/ 1027019 w 1341629"/>
              <a:gd name="connsiteY15" fmla="*/ 73304 h 1033961"/>
              <a:gd name="connsiteX16" fmla="*/ 1027019 w 1341629"/>
              <a:gd name="connsiteY16" fmla="*/ 95092 h 1033961"/>
              <a:gd name="connsiteX17" fmla="*/ 994398 w 1341629"/>
              <a:gd name="connsiteY17" fmla="*/ 110681 h 1033961"/>
              <a:gd name="connsiteX18" fmla="*/ 1016197 w 1341629"/>
              <a:gd name="connsiteY18" fmla="*/ 128494 h 1033961"/>
              <a:gd name="connsiteX19" fmla="*/ 985719 w 1341629"/>
              <a:gd name="connsiteY19" fmla="*/ 136256 h 1033961"/>
              <a:gd name="connsiteX20" fmla="*/ 994398 w 1341629"/>
              <a:gd name="connsiteY20" fmla="*/ 165105 h 1033961"/>
              <a:gd name="connsiteX21" fmla="*/ 947744 w 1341629"/>
              <a:gd name="connsiteY21" fmla="*/ 148514 h 1033961"/>
              <a:gd name="connsiteX22" fmla="*/ 908596 w 1341629"/>
              <a:gd name="connsiteY22" fmla="*/ 136427 h 1033961"/>
              <a:gd name="connsiteX23" fmla="*/ 889291 w 1341629"/>
              <a:gd name="connsiteY23" fmla="*/ 136427 h 1033961"/>
              <a:gd name="connsiteX24" fmla="*/ 865439 w 1341629"/>
              <a:gd name="connsiteY24" fmla="*/ 126653 h 1033961"/>
              <a:gd name="connsiteX25" fmla="*/ 838946 w 1341629"/>
              <a:gd name="connsiteY25" fmla="*/ 139620 h 1033961"/>
              <a:gd name="connsiteX26" fmla="*/ 815224 w 1341629"/>
              <a:gd name="connsiteY26" fmla="*/ 127297 h 1033961"/>
              <a:gd name="connsiteX27" fmla="*/ 802715 w 1341629"/>
              <a:gd name="connsiteY27" fmla="*/ 139620 h 1033961"/>
              <a:gd name="connsiteX28" fmla="*/ 776712 w 1341629"/>
              <a:gd name="connsiteY28" fmla="*/ 139620 h 1033961"/>
              <a:gd name="connsiteX29" fmla="*/ 752338 w 1341629"/>
              <a:gd name="connsiteY29" fmla="*/ 163875 h 1033961"/>
              <a:gd name="connsiteX30" fmla="*/ 704153 w 1341629"/>
              <a:gd name="connsiteY30" fmla="*/ 127297 h 1033961"/>
              <a:gd name="connsiteX31" fmla="*/ 684114 w 1341629"/>
              <a:gd name="connsiteY31" fmla="*/ 163875 h 1033961"/>
              <a:gd name="connsiteX32" fmla="*/ 661835 w 1341629"/>
              <a:gd name="connsiteY32" fmla="*/ 163875 h 1033961"/>
              <a:gd name="connsiteX33" fmla="*/ 641486 w 1341629"/>
              <a:gd name="connsiteY33" fmla="*/ 127297 h 1033961"/>
              <a:gd name="connsiteX34" fmla="*/ 613453 w 1341629"/>
              <a:gd name="connsiteY34" fmla="*/ 156382 h 1033961"/>
              <a:gd name="connsiteX35" fmla="*/ 596553 w 1341629"/>
              <a:gd name="connsiteY35" fmla="*/ 149190 h 1033961"/>
              <a:gd name="connsiteX36" fmla="*/ 583008 w 1341629"/>
              <a:gd name="connsiteY36" fmla="*/ 163875 h 1033961"/>
              <a:gd name="connsiteX37" fmla="*/ 560941 w 1341629"/>
              <a:gd name="connsiteY37" fmla="*/ 175913 h 1033961"/>
              <a:gd name="connsiteX38" fmla="*/ 560941 w 1341629"/>
              <a:gd name="connsiteY38" fmla="*/ 184075 h 1033961"/>
              <a:gd name="connsiteX39" fmla="*/ 506269 w 1341629"/>
              <a:gd name="connsiteY39" fmla="*/ 163875 h 1033961"/>
              <a:gd name="connsiteX40" fmla="*/ 499456 w 1341629"/>
              <a:gd name="connsiteY40" fmla="*/ 175913 h 1033961"/>
              <a:gd name="connsiteX41" fmla="*/ 466387 w 1341629"/>
              <a:gd name="connsiteY41" fmla="*/ 156382 h 1033961"/>
              <a:gd name="connsiteX42" fmla="*/ 443765 w 1341629"/>
              <a:gd name="connsiteY42" fmla="*/ 163875 h 1033961"/>
              <a:gd name="connsiteX43" fmla="*/ 447587 w 1341629"/>
              <a:gd name="connsiteY43" fmla="*/ 163875 h 1033961"/>
              <a:gd name="connsiteX44" fmla="*/ 427899 w 1341629"/>
              <a:gd name="connsiteY44" fmla="*/ 182429 h 1033961"/>
              <a:gd name="connsiteX45" fmla="*/ 397446 w 1341629"/>
              <a:gd name="connsiteY45" fmla="*/ 211906 h 1033961"/>
              <a:gd name="connsiteX46" fmla="*/ 359374 w 1341629"/>
              <a:gd name="connsiteY46" fmla="*/ 211906 h 1033961"/>
              <a:gd name="connsiteX47" fmla="*/ 359374 w 1341629"/>
              <a:gd name="connsiteY47" fmla="*/ 236625 h 1033961"/>
              <a:gd name="connsiteX48" fmla="*/ 215722 w 1341629"/>
              <a:gd name="connsiteY48" fmla="*/ 265866 h 1033961"/>
              <a:gd name="connsiteX49" fmla="*/ 173583 w 1341629"/>
              <a:gd name="connsiteY49" fmla="*/ 258136 h 1033961"/>
              <a:gd name="connsiteX50" fmla="*/ 154840 w 1341629"/>
              <a:gd name="connsiteY50" fmla="*/ 225312 h 1033961"/>
              <a:gd name="connsiteX51" fmla="*/ 130377 w 1341629"/>
              <a:gd name="connsiteY51" fmla="*/ 225312 h 1033961"/>
              <a:gd name="connsiteX52" fmla="*/ 111789 w 1341629"/>
              <a:gd name="connsiteY52" fmla="*/ 236625 h 1033961"/>
              <a:gd name="connsiteX53" fmla="*/ 96110 w 1341629"/>
              <a:gd name="connsiteY53" fmla="*/ 225312 h 1033961"/>
              <a:gd name="connsiteX54" fmla="*/ 79144 w 1341629"/>
              <a:gd name="connsiteY54" fmla="*/ 231787 h 1033961"/>
              <a:gd name="connsiteX55" fmla="*/ 80227 w 1341629"/>
              <a:gd name="connsiteY55" fmla="*/ 233262 h 1033961"/>
              <a:gd name="connsiteX56" fmla="*/ 87676 w 1341629"/>
              <a:gd name="connsiteY56" fmla="*/ 255953 h 1033961"/>
              <a:gd name="connsiteX57" fmla="*/ 103387 w 1341629"/>
              <a:gd name="connsiteY57" fmla="*/ 268016 h 1033961"/>
              <a:gd name="connsiteX58" fmla="*/ 97088 w 1341629"/>
              <a:gd name="connsiteY58" fmla="*/ 281813 h 1033961"/>
              <a:gd name="connsiteX59" fmla="*/ 103387 w 1341629"/>
              <a:gd name="connsiteY59" fmla="*/ 290602 h 1033961"/>
              <a:gd name="connsiteX60" fmla="*/ 97088 w 1341629"/>
              <a:gd name="connsiteY60" fmla="*/ 311925 h 1033961"/>
              <a:gd name="connsiteX61" fmla="*/ 68518 w 1341629"/>
              <a:gd name="connsiteY61" fmla="*/ 308691 h 1033961"/>
              <a:gd name="connsiteX62" fmla="*/ 68518 w 1341629"/>
              <a:gd name="connsiteY62" fmla="*/ 281813 h 1033961"/>
              <a:gd name="connsiteX63" fmla="*/ 55968 w 1341629"/>
              <a:gd name="connsiteY63" fmla="*/ 268016 h 1033961"/>
              <a:gd name="connsiteX64" fmla="*/ 39026 w 1341629"/>
              <a:gd name="connsiteY64" fmla="*/ 263650 h 1033961"/>
              <a:gd name="connsiteX65" fmla="*/ 20536 w 1341629"/>
              <a:gd name="connsiteY65" fmla="*/ 263650 h 1033961"/>
              <a:gd name="connsiteX66" fmla="*/ 11629 w 1341629"/>
              <a:gd name="connsiteY66" fmla="*/ 252492 h 1033961"/>
              <a:gd name="connsiteX67" fmla="*/ 0 w 1341629"/>
              <a:gd name="connsiteY67" fmla="*/ 263650 h 1033961"/>
              <a:gd name="connsiteX68" fmla="*/ 20536 w 1341629"/>
              <a:gd name="connsiteY68" fmla="*/ 287279 h 1033961"/>
              <a:gd name="connsiteX69" fmla="*/ 28807 w 1341629"/>
              <a:gd name="connsiteY69" fmla="*/ 311925 h 1033961"/>
              <a:gd name="connsiteX70" fmla="*/ 11629 w 1341629"/>
              <a:gd name="connsiteY70" fmla="*/ 342037 h 1033961"/>
              <a:gd name="connsiteX71" fmla="*/ 11629 w 1341629"/>
              <a:gd name="connsiteY71" fmla="*/ 366398 h 1033961"/>
              <a:gd name="connsiteX72" fmla="*/ 13047 w 1341629"/>
              <a:gd name="connsiteY72" fmla="*/ 366398 h 1033961"/>
              <a:gd name="connsiteX73" fmla="*/ 53466 w 1341629"/>
              <a:gd name="connsiteY73" fmla="*/ 389790 h 1033961"/>
              <a:gd name="connsiteX74" fmla="*/ 53466 w 1341629"/>
              <a:gd name="connsiteY74" fmla="*/ 410828 h 1033961"/>
              <a:gd name="connsiteX75" fmla="*/ 85696 w 1341629"/>
              <a:gd name="connsiteY75" fmla="*/ 434318 h 1033961"/>
              <a:gd name="connsiteX76" fmla="*/ 101081 w 1341629"/>
              <a:gd name="connsiteY76" fmla="*/ 450844 h 1033961"/>
              <a:gd name="connsiteX77" fmla="*/ 112058 w 1341629"/>
              <a:gd name="connsiteY77" fmla="*/ 442471 h 1033961"/>
              <a:gd name="connsiteX78" fmla="*/ 112058 w 1341629"/>
              <a:gd name="connsiteY78" fmla="*/ 468763 h 1033961"/>
              <a:gd name="connsiteX79" fmla="*/ 131599 w 1341629"/>
              <a:gd name="connsiteY79" fmla="*/ 468763 h 1033961"/>
              <a:gd name="connsiteX80" fmla="*/ 136994 w 1341629"/>
              <a:gd name="connsiteY80" fmla="*/ 487130 h 1033961"/>
              <a:gd name="connsiteX81" fmla="*/ 131599 w 1341629"/>
              <a:gd name="connsiteY81" fmla="*/ 509781 h 1033961"/>
              <a:gd name="connsiteX82" fmla="*/ 136994 w 1341629"/>
              <a:gd name="connsiteY82" fmla="*/ 524653 h 1033961"/>
              <a:gd name="connsiteX83" fmla="*/ 125210 w 1341629"/>
              <a:gd name="connsiteY83" fmla="*/ 541220 h 1033961"/>
              <a:gd name="connsiteX84" fmla="*/ 131599 w 1341629"/>
              <a:gd name="connsiteY84" fmla="*/ 552444 h 1033961"/>
              <a:gd name="connsiteX85" fmla="*/ 119979 w 1341629"/>
              <a:gd name="connsiteY85" fmla="*/ 562877 h 1033961"/>
              <a:gd name="connsiteX86" fmla="*/ 125210 w 1341629"/>
              <a:gd name="connsiteY86" fmla="*/ 580641 h 1033961"/>
              <a:gd name="connsiteX87" fmla="*/ 119979 w 1341629"/>
              <a:gd name="connsiteY87" fmla="*/ 609914 h 1033961"/>
              <a:gd name="connsiteX88" fmla="*/ 119979 w 1341629"/>
              <a:gd name="connsiteY88" fmla="*/ 661422 h 1033961"/>
              <a:gd name="connsiteX89" fmla="*/ 247340 w 1341629"/>
              <a:gd name="connsiteY89" fmla="*/ 651266 h 1033961"/>
              <a:gd name="connsiteX90" fmla="*/ 256092 w 1341629"/>
              <a:gd name="connsiteY90" fmla="*/ 735785 h 1033961"/>
              <a:gd name="connsiteX91" fmla="*/ 187013 w 1341629"/>
              <a:gd name="connsiteY91" fmla="*/ 744688 h 1033961"/>
              <a:gd name="connsiteX92" fmla="*/ 196442 w 1341629"/>
              <a:gd name="connsiteY92" fmla="*/ 832660 h 1033961"/>
              <a:gd name="connsiteX93" fmla="*/ 213872 w 1341629"/>
              <a:gd name="connsiteY93" fmla="*/ 873980 h 1033961"/>
              <a:gd name="connsiteX94" fmla="*/ 247340 w 1341629"/>
              <a:gd name="connsiteY94" fmla="*/ 907879 h 1033961"/>
              <a:gd name="connsiteX95" fmla="*/ 289218 w 1341629"/>
              <a:gd name="connsiteY95" fmla="*/ 897062 h 1033961"/>
              <a:gd name="connsiteX96" fmla="*/ 302624 w 1341629"/>
              <a:gd name="connsiteY96" fmla="*/ 907879 h 1033961"/>
              <a:gd name="connsiteX97" fmla="*/ 289218 w 1341629"/>
              <a:gd name="connsiteY97" fmla="*/ 927150 h 1033961"/>
              <a:gd name="connsiteX98" fmla="*/ 323494 w 1341629"/>
              <a:gd name="connsiteY98" fmla="*/ 927150 h 1033961"/>
              <a:gd name="connsiteX99" fmla="*/ 333028 w 1341629"/>
              <a:gd name="connsiteY99" fmla="*/ 951047 h 1033961"/>
              <a:gd name="connsiteX100" fmla="*/ 315336 w 1341629"/>
              <a:gd name="connsiteY100" fmla="*/ 967182 h 1033961"/>
              <a:gd name="connsiteX101" fmla="*/ 289218 w 1341629"/>
              <a:gd name="connsiteY101" fmla="*/ 961187 h 1033961"/>
              <a:gd name="connsiteX102" fmla="*/ 269530 w 1341629"/>
              <a:gd name="connsiteY102" fmla="*/ 991071 h 1033961"/>
              <a:gd name="connsiteX103" fmla="*/ 289218 w 1341629"/>
              <a:gd name="connsiteY103" fmla="*/ 999435 h 1033961"/>
              <a:gd name="connsiteX104" fmla="*/ 289218 w 1341629"/>
              <a:gd name="connsiteY104" fmla="*/ 1033962 h 1033961"/>
              <a:gd name="connsiteX105" fmla="*/ 315336 w 1341629"/>
              <a:gd name="connsiteY105" fmla="*/ 1033962 h 1033961"/>
              <a:gd name="connsiteX106" fmla="*/ 339164 w 1341629"/>
              <a:gd name="connsiteY106" fmla="*/ 1017973 h 1033961"/>
              <a:gd name="connsiteX107" fmla="*/ 366072 w 1341629"/>
              <a:gd name="connsiteY107" fmla="*/ 1026533 h 1033961"/>
              <a:gd name="connsiteX108" fmla="*/ 402906 w 1341629"/>
              <a:gd name="connsiteY108" fmla="*/ 1026533 h 1033961"/>
              <a:gd name="connsiteX109" fmla="*/ 438745 w 1341629"/>
              <a:gd name="connsiteY109" fmla="*/ 999435 h 1033961"/>
              <a:gd name="connsiteX110" fmla="*/ 487534 w 1341629"/>
              <a:gd name="connsiteY110" fmla="*/ 967182 h 1033961"/>
              <a:gd name="connsiteX111" fmla="*/ 553794 w 1341629"/>
              <a:gd name="connsiteY111" fmla="*/ 967182 h 1033961"/>
              <a:gd name="connsiteX112" fmla="*/ 581420 w 1341629"/>
              <a:gd name="connsiteY112" fmla="*/ 942535 h 1033961"/>
              <a:gd name="connsiteX113" fmla="*/ 593333 w 1341629"/>
              <a:gd name="connsiteY113" fmla="*/ 961187 h 1033961"/>
              <a:gd name="connsiteX114" fmla="*/ 662527 w 1341629"/>
              <a:gd name="connsiteY114" fmla="*/ 942535 h 1033961"/>
              <a:gd name="connsiteX115" fmla="*/ 762769 w 1341629"/>
              <a:gd name="connsiteY115" fmla="*/ 907879 h 1033961"/>
              <a:gd name="connsiteX116" fmla="*/ 762769 w 1341629"/>
              <a:gd name="connsiteY116" fmla="*/ 876268 h 1033961"/>
              <a:gd name="connsiteX117" fmla="*/ 733098 w 1341629"/>
              <a:gd name="connsiteY117" fmla="*/ 876268 h 1033961"/>
              <a:gd name="connsiteX118" fmla="*/ 722830 w 1341629"/>
              <a:gd name="connsiteY118" fmla="*/ 861917 h 1033961"/>
              <a:gd name="connsiteX119" fmla="*/ 733098 w 1341629"/>
              <a:gd name="connsiteY119" fmla="*/ 841538 h 1033961"/>
              <a:gd name="connsiteX120" fmla="*/ 733098 w 1341629"/>
              <a:gd name="connsiteY120" fmla="*/ 821893 h 1033961"/>
              <a:gd name="connsiteX121" fmla="*/ 704299 w 1341629"/>
              <a:gd name="connsiteY121" fmla="*/ 810759 h 1033961"/>
              <a:gd name="connsiteX122" fmla="*/ 722830 w 1341629"/>
              <a:gd name="connsiteY122" fmla="*/ 772836 h 1033961"/>
              <a:gd name="connsiteX123" fmla="*/ 722830 w 1341629"/>
              <a:gd name="connsiteY123" fmla="*/ 726891 h 1033961"/>
              <a:gd name="connsiteX124" fmla="*/ 714592 w 1341629"/>
              <a:gd name="connsiteY124" fmla="*/ 706211 h 1033961"/>
              <a:gd name="connsiteX125" fmla="*/ 733098 w 1341629"/>
              <a:gd name="connsiteY125" fmla="*/ 686264 h 1033961"/>
              <a:gd name="connsiteX126" fmla="*/ 750953 w 1341629"/>
              <a:gd name="connsiteY126" fmla="*/ 694849 h 1033961"/>
              <a:gd name="connsiteX127" fmla="*/ 777225 w 1341629"/>
              <a:gd name="connsiteY127" fmla="*/ 660054 h 1033961"/>
              <a:gd name="connsiteX128" fmla="*/ 762769 w 1341629"/>
              <a:gd name="connsiteY128" fmla="*/ 655053 h 1033961"/>
              <a:gd name="connsiteX129" fmla="*/ 733098 w 1341629"/>
              <a:gd name="connsiteY129" fmla="*/ 620022 h 1033961"/>
              <a:gd name="connsiteX130" fmla="*/ 777225 w 1341629"/>
              <a:gd name="connsiteY130" fmla="*/ 594561 h 1033961"/>
              <a:gd name="connsiteX131" fmla="*/ 813065 w 1341629"/>
              <a:gd name="connsiteY131" fmla="*/ 603699 h 1033961"/>
              <a:gd name="connsiteX132" fmla="*/ 826193 w 1341629"/>
              <a:gd name="connsiteY132" fmla="*/ 594561 h 1033961"/>
              <a:gd name="connsiteX133" fmla="*/ 854046 w 1341629"/>
              <a:gd name="connsiteY133" fmla="*/ 620022 h 1033961"/>
              <a:gd name="connsiteX134" fmla="*/ 870304 w 1341629"/>
              <a:gd name="connsiteY134" fmla="*/ 620022 h 1033961"/>
              <a:gd name="connsiteX135" fmla="*/ 883693 w 1341629"/>
              <a:gd name="connsiteY135" fmla="*/ 629975 h 1033961"/>
              <a:gd name="connsiteX136" fmla="*/ 883693 w 1341629"/>
              <a:gd name="connsiteY136" fmla="*/ 660054 h 1033961"/>
              <a:gd name="connsiteX137" fmla="*/ 912500 w 1341629"/>
              <a:gd name="connsiteY137" fmla="*/ 660054 h 1033961"/>
              <a:gd name="connsiteX138" fmla="*/ 935472 w 1341629"/>
              <a:gd name="connsiteY138" fmla="*/ 673070 h 1033961"/>
              <a:gd name="connsiteX139" fmla="*/ 951265 w 1341629"/>
              <a:gd name="connsiteY139" fmla="*/ 660054 h 1033961"/>
              <a:gd name="connsiteX140" fmla="*/ 935472 w 1341629"/>
              <a:gd name="connsiteY140" fmla="*/ 640295 h 1033961"/>
              <a:gd name="connsiteX141" fmla="*/ 973724 w 1341629"/>
              <a:gd name="connsiteY141" fmla="*/ 648187 h 1033961"/>
              <a:gd name="connsiteX142" fmla="*/ 997731 w 1341629"/>
              <a:gd name="connsiteY142" fmla="*/ 673070 h 1033961"/>
              <a:gd name="connsiteX143" fmla="*/ 1040171 w 1341629"/>
              <a:gd name="connsiteY143" fmla="*/ 673070 h 1033961"/>
              <a:gd name="connsiteX144" fmla="*/ 1058751 w 1341629"/>
              <a:gd name="connsiteY144" fmla="*/ 640295 h 1033961"/>
              <a:gd name="connsiteX145" fmla="*/ 1052835 w 1341629"/>
              <a:gd name="connsiteY145" fmla="*/ 603699 h 1033961"/>
              <a:gd name="connsiteX146" fmla="*/ 997731 w 1341629"/>
              <a:gd name="connsiteY146" fmla="*/ 603699 h 1033961"/>
              <a:gd name="connsiteX147" fmla="*/ 1006018 w 1341629"/>
              <a:gd name="connsiteY147" fmla="*/ 578255 h 1033961"/>
              <a:gd name="connsiteX148" fmla="*/ 1040171 w 1341629"/>
              <a:gd name="connsiteY148" fmla="*/ 571747 h 1033961"/>
              <a:gd name="connsiteX149" fmla="*/ 1065271 w 1341629"/>
              <a:gd name="connsiteY149" fmla="*/ 535690 h 1033961"/>
              <a:gd name="connsiteX150" fmla="*/ 1103294 w 1341629"/>
              <a:gd name="connsiteY150" fmla="*/ 542246 h 1033961"/>
              <a:gd name="connsiteX151" fmla="*/ 1139345 w 1341629"/>
              <a:gd name="connsiteY151" fmla="*/ 526225 h 1033961"/>
              <a:gd name="connsiteX152" fmla="*/ 1164184 w 1341629"/>
              <a:gd name="connsiteY152" fmla="*/ 542246 h 1033961"/>
              <a:gd name="connsiteX153" fmla="*/ 1199616 w 1341629"/>
              <a:gd name="connsiteY153" fmla="*/ 508575 h 1033961"/>
              <a:gd name="connsiteX154" fmla="*/ 1238772 w 1341629"/>
              <a:gd name="connsiteY154" fmla="*/ 498223 h 1033961"/>
              <a:gd name="connsiteX155" fmla="*/ 1272713 w 1341629"/>
              <a:gd name="connsiteY155" fmla="*/ 465815 h 1033961"/>
              <a:gd name="connsiteX156" fmla="*/ 1290845 w 1341629"/>
              <a:gd name="connsiteY156" fmla="*/ 438733 h 1033961"/>
              <a:gd name="connsiteX157" fmla="*/ 1311030 w 1341629"/>
              <a:gd name="connsiteY157" fmla="*/ 404761 h 1033961"/>
              <a:gd name="connsiteX158" fmla="*/ 1303843 w 1341629"/>
              <a:gd name="connsiteY158" fmla="*/ 361128 h 1033961"/>
              <a:gd name="connsiteX159" fmla="*/ 1311030 w 1341629"/>
              <a:gd name="connsiteY159" fmla="*/ 342102 h 1033961"/>
              <a:gd name="connsiteX160" fmla="*/ 1281041 w 1341629"/>
              <a:gd name="connsiteY160" fmla="*/ 323254 h 1033961"/>
              <a:gd name="connsiteX161" fmla="*/ 1303843 w 1341629"/>
              <a:gd name="connsiteY161" fmla="*/ 293819 h 1033961"/>
              <a:gd name="connsiteX162" fmla="*/ 1341629 w 1341629"/>
              <a:gd name="connsiteY162" fmla="*/ 279134 h 1033961"/>
              <a:gd name="connsiteX163" fmla="*/ 1341629 w 1341629"/>
              <a:gd name="connsiteY163" fmla="*/ 249820 h 1033961"/>
              <a:gd name="connsiteX164" fmla="*/ 1311030 w 1341629"/>
              <a:gd name="connsiteY164" fmla="*/ 239077 h 1033961"/>
              <a:gd name="connsiteX165" fmla="*/ 1317345 w 1341629"/>
              <a:gd name="connsiteY165" fmla="*/ 201562 h 1033961"/>
              <a:gd name="connsiteX166" fmla="*/ 1341629 w 1341629"/>
              <a:gd name="connsiteY166" fmla="*/ 175547 h 1033961"/>
              <a:gd name="connsiteX167" fmla="*/ 1341629 w 1341629"/>
              <a:gd name="connsiteY167" fmla="*/ 151585 h 1033961"/>
              <a:gd name="connsiteX168" fmla="*/ 1317345 w 1341629"/>
              <a:gd name="connsiteY168" fmla="*/ 126042 h 1033961"/>
              <a:gd name="connsiteX169" fmla="*/ 1317345 w 1341629"/>
              <a:gd name="connsiteY169" fmla="*/ 88731 h 1033961"/>
              <a:gd name="connsiteX170" fmla="*/ 1303843 w 1341629"/>
              <a:gd name="connsiteY170" fmla="*/ 88731 h 1033961"/>
              <a:gd name="connsiteX171" fmla="*/ 1317345 w 1341629"/>
              <a:gd name="connsiteY171" fmla="*/ 62773 h 1033961"/>
              <a:gd name="connsiteX172" fmla="*/ 1303843 w 1341629"/>
              <a:gd name="connsiteY172" fmla="*/ 35821 h 1033961"/>
              <a:gd name="connsiteX173" fmla="*/ 1272713 w 1341629"/>
              <a:gd name="connsiteY173" fmla="*/ 35821 h 1033961"/>
              <a:gd name="connsiteX174" fmla="*/ 1281041 w 1341629"/>
              <a:gd name="connsiteY174" fmla="*/ 0 h 103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41629" h="1033961">
                <a:moveTo>
                  <a:pt x="1281041" y="4170"/>
                </a:moveTo>
                <a:lnTo>
                  <a:pt x="1256252" y="0"/>
                </a:lnTo>
                <a:lnTo>
                  <a:pt x="1256252" y="25656"/>
                </a:lnTo>
                <a:lnTo>
                  <a:pt x="1217128" y="24842"/>
                </a:lnTo>
                <a:lnTo>
                  <a:pt x="1217128" y="42932"/>
                </a:lnTo>
                <a:lnTo>
                  <a:pt x="1246114" y="49684"/>
                </a:lnTo>
                <a:lnTo>
                  <a:pt x="1246114" y="71097"/>
                </a:lnTo>
                <a:lnTo>
                  <a:pt x="1217128" y="95092"/>
                </a:lnTo>
                <a:lnTo>
                  <a:pt x="1217128" y="110681"/>
                </a:lnTo>
                <a:lnTo>
                  <a:pt x="1176040" y="148514"/>
                </a:lnTo>
                <a:lnTo>
                  <a:pt x="1131522" y="128494"/>
                </a:lnTo>
                <a:lnTo>
                  <a:pt x="1131522" y="80871"/>
                </a:lnTo>
                <a:lnTo>
                  <a:pt x="1112168" y="49684"/>
                </a:lnTo>
                <a:lnTo>
                  <a:pt x="1062239" y="49684"/>
                </a:lnTo>
                <a:lnTo>
                  <a:pt x="1045443" y="71097"/>
                </a:lnTo>
                <a:lnTo>
                  <a:pt x="1027019" y="73304"/>
                </a:lnTo>
                <a:lnTo>
                  <a:pt x="1027019" y="95092"/>
                </a:lnTo>
                <a:lnTo>
                  <a:pt x="994398" y="110681"/>
                </a:lnTo>
                <a:lnTo>
                  <a:pt x="1016197" y="128494"/>
                </a:lnTo>
                <a:lnTo>
                  <a:pt x="985719" y="136256"/>
                </a:lnTo>
                <a:lnTo>
                  <a:pt x="994398" y="165105"/>
                </a:lnTo>
                <a:lnTo>
                  <a:pt x="947744" y="148514"/>
                </a:lnTo>
                <a:lnTo>
                  <a:pt x="908596" y="136427"/>
                </a:lnTo>
                <a:lnTo>
                  <a:pt x="889291" y="136427"/>
                </a:lnTo>
                <a:lnTo>
                  <a:pt x="865439" y="126653"/>
                </a:lnTo>
                <a:lnTo>
                  <a:pt x="838946" y="139620"/>
                </a:lnTo>
                <a:lnTo>
                  <a:pt x="815224" y="127297"/>
                </a:lnTo>
                <a:lnTo>
                  <a:pt x="802715" y="139620"/>
                </a:lnTo>
                <a:lnTo>
                  <a:pt x="776712" y="139620"/>
                </a:lnTo>
                <a:lnTo>
                  <a:pt x="752338" y="163875"/>
                </a:lnTo>
                <a:lnTo>
                  <a:pt x="704153" y="127297"/>
                </a:lnTo>
                <a:lnTo>
                  <a:pt x="684114" y="163875"/>
                </a:lnTo>
                <a:lnTo>
                  <a:pt x="661835" y="163875"/>
                </a:lnTo>
                <a:lnTo>
                  <a:pt x="641486" y="127297"/>
                </a:lnTo>
                <a:lnTo>
                  <a:pt x="613453" y="156382"/>
                </a:lnTo>
                <a:lnTo>
                  <a:pt x="596553" y="149190"/>
                </a:lnTo>
                <a:lnTo>
                  <a:pt x="583008" y="163875"/>
                </a:lnTo>
                <a:lnTo>
                  <a:pt x="560941" y="175913"/>
                </a:lnTo>
                <a:lnTo>
                  <a:pt x="560941" y="184075"/>
                </a:lnTo>
                <a:lnTo>
                  <a:pt x="506269" y="163875"/>
                </a:lnTo>
                <a:lnTo>
                  <a:pt x="499456" y="175913"/>
                </a:lnTo>
                <a:lnTo>
                  <a:pt x="466387" y="156382"/>
                </a:lnTo>
                <a:lnTo>
                  <a:pt x="443765" y="163875"/>
                </a:lnTo>
                <a:lnTo>
                  <a:pt x="447587" y="163875"/>
                </a:lnTo>
                <a:lnTo>
                  <a:pt x="427899" y="182429"/>
                </a:lnTo>
                <a:lnTo>
                  <a:pt x="397446" y="211906"/>
                </a:lnTo>
                <a:lnTo>
                  <a:pt x="359374" y="211906"/>
                </a:lnTo>
                <a:lnTo>
                  <a:pt x="359374" y="236625"/>
                </a:lnTo>
                <a:lnTo>
                  <a:pt x="215722" y="265866"/>
                </a:lnTo>
                <a:lnTo>
                  <a:pt x="173583" y="258136"/>
                </a:lnTo>
                <a:lnTo>
                  <a:pt x="154840" y="225312"/>
                </a:lnTo>
                <a:lnTo>
                  <a:pt x="130377" y="225312"/>
                </a:lnTo>
                <a:lnTo>
                  <a:pt x="111789" y="236625"/>
                </a:lnTo>
                <a:lnTo>
                  <a:pt x="96110" y="225312"/>
                </a:lnTo>
                <a:lnTo>
                  <a:pt x="79144" y="231787"/>
                </a:lnTo>
                <a:lnTo>
                  <a:pt x="80227" y="233262"/>
                </a:lnTo>
                <a:lnTo>
                  <a:pt x="87676" y="255953"/>
                </a:lnTo>
                <a:lnTo>
                  <a:pt x="103387" y="268016"/>
                </a:lnTo>
                <a:lnTo>
                  <a:pt x="97088" y="281813"/>
                </a:lnTo>
                <a:lnTo>
                  <a:pt x="103387" y="290602"/>
                </a:lnTo>
                <a:lnTo>
                  <a:pt x="97088" y="311925"/>
                </a:lnTo>
                <a:lnTo>
                  <a:pt x="68518" y="308691"/>
                </a:lnTo>
                <a:lnTo>
                  <a:pt x="68518" y="281813"/>
                </a:lnTo>
                <a:lnTo>
                  <a:pt x="55968" y="268016"/>
                </a:lnTo>
                <a:lnTo>
                  <a:pt x="39026" y="263650"/>
                </a:lnTo>
                <a:lnTo>
                  <a:pt x="20536" y="263650"/>
                </a:lnTo>
                <a:lnTo>
                  <a:pt x="11629" y="252492"/>
                </a:lnTo>
                <a:lnTo>
                  <a:pt x="0" y="263650"/>
                </a:lnTo>
                <a:lnTo>
                  <a:pt x="20536" y="287279"/>
                </a:lnTo>
                <a:lnTo>
                  <a:pt x="28807" y="311925"/>
                </a:lnTo>
                <a:lnTo>
                  <a:pt x="11629" y="342037"/>
                </a:lnTo>
                <a:lnTo>
                  <a:pt x="11629" y="366398"/>
                </a:lnTo>
                <a:lnTo>
                  <a:pt x="13047" y="366398"/>
                </a:lnTo>
                <a:lnTo>
                  <a:pt x="53466" y="389790"/>
                </a:lnTo>
                <a:lnTo>
                  <a:pt x="53466" y="410828"/>
                </a:lnTo>
                <a:lnTo>
                  <a:pt x="85696" y="434318"/>
                </a:lnTo>
                <a:lnTo>
                  <a:pt x="101081" y="450844"/>
                </a:lnTo>
                <a:lnTo>
                  <a:pt x="112058" y="442471"/>
                </a:lnTo>
                <a:lnTo>
                  <a:pt x="112058" y="468763"/>
                </a:lnTo>
                <a:lnTo>
                  <a:pt x="131599" y="468763"/>
                </a:lnTo>
                <a:lnTo>
                  <a:pt x="136994" y="487130"/>
                </a:lnTo>
                <a:lnTo>
                  <a:pt x="131599" y="509781"/>
                </a:lnTo>
                <a:lnTo>
                  <a:pt x="136994" y="524653"/>
                </a:lnTo>
                <a:lnTo>
                  <a:pt x="125210" y="541220"/>
                </a:lnTo>
                <a:lnTo>
                  <a:pt x="131599" y="552444"/>
                </a:lnTo>
                <a:lnTo>
                  <a:pt x="119979" y="562877"/>
                </a:lnTo>
                <a:lnTo>
                  <a:pt x="125210" y="580641"/>
                </a:lnTo>
                <a:lnTo>
                  <a:pt x="119979" y="609914"/>
                </a:lnTo>
                <a:lnTo>
                  <a:pt x="119979" y="661422"/>
                </a:lnTo>
                <a:lnTo>
                  <a:pt x="247340" y="651266"/>
                </a:lnTo>
                <a:lnTo>
                  <a:pt x="256092" y="735785"/>
                </a:lnTo>
                <a:lnTo>
                  <a:pt x="187013" y="744688"/>
                </a:lnTo>
                <a:lnTo>
                  <a:pt x="196442" y="832660"/>
                </a:lnTo>
                <a:lnTo>
                  <a:pt x="213872" y="873980"/>
                </a:lnTo>
                <a:lnTo>
                  <a:pt x="247340" y="907879"/>
                </a:lnTo>
                <a:lnTo>
                  <a:pt x="289218" y="897062"/>
                </a:lnTo>
                <a:lnTo>
                  <a:pt x="302624" y="907879"/>
                </a:lnTo>
                <a:lnTo>
                  <a:pt x="289218" y="927150"/>
                </a:lnTo>
                <a:lnTo>
                  <a:pt x="323494" y="927150"/>
                </a:lnTo>
                <a:lnTo>
                  <a:pt x="333028" y="951047"/>
                </a:lnTo>
                <a:lnTo>
                  <a:pt x="315336" y="967182"/>
                </a:lnTo>
                <a:lnTo>
                  <a:pt x="289218" y="961187"/>
                </a:lnTo>
                <a:lnTo>
                  <a:pt x="269530" y="991071"/>
                </a:lnTo>
                <a:lnTo>
                  <a:pt x="289218" y="999435"/>
                </a:lnTo>
                <a:lnTo>
                  <a:pt x="289218" y="1033962"/>
                </a:lnTo>
                <a:lnTo>
                  <a:pt x="315336" y="1033962"/>
                </a:lnTo>
                <a:lnTo>
                  <a:pt x="339164" y="1017973"/>
                </a:lnTo>
                <a:lnTo>
                  <a:pt x="366072" y="1026533"/>
                </a:lnTo>
                <a:lnTo>
                  <a:pt x="402906" y="1026533"/>
                </a:lnTo>
                <a:lnTo>
                  <a:pt x="438745" y="999435"/>
                </a:lnTo>
                <a:lnTo>
                  <a:pt x="487534" y="967182"/>
                </a:lnTo>
                <a:lnTo>
                  <a:pt x="553794" y="967182"/>
                </a:lnTo>
                <a:lnTo>
                  <a:pt x="581420" y="942535"/>
                </a:lnTo>
                <a:lnTo>
                  <a:pt x="593333" y="961187"/>
                </a:lnTo>
                <a:lnTo>
                  <a:pt x="662527" y="942535"/>
                </a:lnTo>
                <a:lnTo>
                  <a:pt x="762769" y="907879"/>
                </a:lnTo>
                <a:lnTo>
                  <a:pt x="762769" y="876268"/>
                </a:lnTo>
                <a:lnTo>
                  <a:pt x="733098" y="876268"/>
                </a:lnTo>
                <a:lnTo>
                  <a:pt x="722830" y="861917"/>
                </a:lnTo>
                <a:lnTo>
                  <a:pt x="733098" y="841538"/>
                </a:lnTo>
                <a:lnTo>
                  <a:pt x="733098" y="821893"/>
                </a:lnTo>
                <a:lnTo>
                  <a:pt x="704299" y="810759"/>
                </a:lnTo>
                <a:lnTo>
                  <a:pt x="722830" y="772836"/>
                </a:lnTo>
                <a:lnTo>
                  <a:pt x="722830" y="726891"/>
                </a:lnTo>
                <a:lnTo>
                  <a:pt x="714592" y="706211"/>
                </a:lnTo>
                <a:lnTo>
                  <a:pt x="733098" y="686264"/>
                </a:lnTo>
                <a:lnTo>
                  <a:pt x="750953" y="694849"/>
                </a:lnTo>
                <a:lnTo>
                  <a:pt x="777225" y="660054"/>
                </a:lnTo>
                <a:lnTo>
                  <a:pt x="762769" y="655053"/>
                </a:lnTo>
                <a:lnTo>
                  <a:pt x="733098" y="620022"/>
                </a:lnTo>
                <a:lnTo>
                  <a:pt x="777225" y="594561"/>
                </a:lnTo>
                <a:lnTo>
                  <a:pt x="813065" y="603699"/>
                </a:lnTo>
                <a:lnTo>
                  <a:pt x="826193" y="594561"/>
                </a:lnTo>
                <a:lnTo>
                  <a:pt x="854046" y="620022"/>
                </a:lnTo>
                <a:lnTo>
                  <a:pt x="870304" y="620022"/>
                </a:lnTo>
                <a:lnTo>
                  <a:pt x="883693" y="629975"/>
                </a:lnTo>
                <a:lnTo>
                  <a:pt x="883693" y="660054"/>
                </a:lnTo>
                <a:lnTo>
                  <a:pt x="912500" y="660054"/>
                </a:lnTo>
                <a:lnTo>
                  <a:pt x="935472" y="673070"/>
                </a:lnTo>
                <a:lnTo>
                  <a:pt x="951265" y="660054"/>
                </a:lnTo>
                <a:lnTo>
                  <a:pt x="935472" y="640295"/>
                </a:lnTo>
                <a:lnTo>
                  <a:pt x="973724" y="648187"/>
                </a:lnTo>
                <a:lnTo>
                  <a:pt x="997731" y="673070"/>
                </a:lnTo>
                <a:lnTo>
                  <a:pt x="1040171" y="673070"/>
                </a:lnTo>
                <a:lnTo>
                  <a:pt x="1058751" y="640295"/>
                </a:lnTo>
                <a:lnTo>
                  <a:pt x="1052835" y="603699"/>
                </a:lnTo>
                <a:lnTo>
                  <a:pt x="997731" y="603699"/>
                </a:lnTo>
                <a:lnTo>
                  <a:pt x="1006018" y="578255"/>
                </a:lnTo>
                <a:lnTo>
                  <a:pt x="1040171" y="571747"/>
                </a:lnTo>
                <a:lnTo>
                  <a:pt x="1065271" y="535690"/>
                </a:lnTo>
                <a:lnTo>
                  <a:pt x="1103294" y="542246"/>
                </a:lnTo>
                <a:lnTo>
                  <a:pt x="1139345" y="526225"/>
                </a:lnTo>
                <a:lnTo>
                  <a:pt x="1164184" y="542246"/>
                </a:lnTo>
                <a:lnTo>
                  <a:pt x="1199616" y="508575"/>
                </a:lnTo>
                <a:lnTo>
                  <a:pt x="1238772" y="498223"/>
                </a:lnTo>
                <a:lnTo>
                  <a:pt x="1272713" y="465815"/>
                </a:lnTo>
                <a:lnTo>
                  <a:pt x="1290845" y="438733"/>
                </a:lnTo>
                <a:lnTo>
                  <a:pt x="1311030" y="404761"/>
                </a:lnTo>
                <a:lnTo>
                  <a:pt x="1303843" y="361128"/>
                </a:lnTo>
                <a:lnTo>
                  <a:pt x="1311030" y="342102"/>
                </a:lnTo>
                <a:lnTo>
                  <a:pt x="1281041" y="323254"/>
                </a:lnTo>
                <a:lnTo>
                  <a:pt x="1303843" y="293819"/>
                </a:lnTo>
                <a:lnTo>
                  <a:pt x="1341629" y="279134"/>
                </a:lnTo>
                <a:lnTo>
                  <a:pt x="1341629" y="249820"/>
                </a:lnTo>
                <a:lnTo>
                  <a:pt x="1311030" y="239077"/>
                </a:lnTo>
                <a:lnTo>
                  <a:pt x="1317345" y="201562"/>
                </a:lnTo>
                <a:lnTo>
                  <a:pt x="1341629" y="175547"/>
                </a:lnTo>
                <a:lnTo>
                  <a:pt x="1341629" y="151585"/>
                </a:lnTo>
                <a:lnTo>
                  <a:pt x="1317345" y="126042"/>
                </a:lnTo>
                <a:lnTo>
                  <a:pt x="1317345" y="88731"/>
                </a:lnTo>
                <a:lnTo>
                  <a:pt x="1303843" y="88731"/>
                </a:lnTo>
                <a:lnTo>
                  <a:pt x="1317345" y="62773"/>
                </a:lnTo>
                <a:lnTo>
                  <a:pt x="1303843" y="35821"/>
                </a:lnTo>
                <a:lnTo>
                  <a:pt x="1272713" y="35821"/>
                </a:lnTo>
                <a:lnTo>
                  <a:pt x="1281041" y="0"/>
                </a:lnTo>
              </a:path>
            </a:pathLst>
          </a:custGeom>
          <a:solidFill>
            <a:srgbClr val="3D87C7"/>
          </a:solidFill>
          <a:ln w="8141" cap="rnd">
            <a:solidFill>
              <a:schemeClr val="bg1"/>
            </a:solidFill>
            <a:prstDash val="solid"/>
            <a:round/>
          </a:ln>
        </p:spPr>
        <p:txBody>
          <a:bodyPr rtlCol="0" anchor="ctr"/>
          <a:lstStyle/>
          <a:p>
            <a:endParaRPr lang="en-LV"/>
          </a:p>
        </p:txBody>
      </p:sp>
      <p:sp>
        <p:nvSpPr>
          <p:cNvPr id="20" name="Mārupes novads">
            <a:extLst>
              <a:ext uri="{FF2B5EF4-FFF2-40B4-BE49-F238E27FC236}">
                <a16:creationId xmlns:a16="http://schemas.microsoft.com/office/drawing/2014/main" id="{67DFAB1D-9F41-F559-511A-6CEF3F400C78}"/>
              </a:ext>
            </a:extLst>
          </p:cNvPr>
          <p:cNvSpPr/>
          <p:nvPr/>
        </p:nvSpPr>
        <p:spPr>
          <a:xfrm>
            <a:off x="4863432" y="3160273"/>
            <a:ext cx="713605" cy="416994"/>
          </a:xfrm>
          <a:custGeom>
            <a:avLst/>
            <a:gdLst>
              <a:gd name="connsiteX0" fmla="*/ 29 w 713605"/>
              <a:gd name="connsiteY0" fmla="*/ 129412 h 416994"/>
              <a:gd name="connsiteX1" fmla="*/ 13157 w 713605"/>
              <a:gd name="connsiteY1" fmla="*/ 216831 h 416994"/>
              <a:gd name="connsiteX2" fmla="*/ 54839 w 713605"/>
              <a:gd name="connsiteY2" fmla="*/ 209199 h 416994"/>
              <a:gd name="connsiteX3" fmla="*/ 54839 w 713605"/>
              <a:gd name="connsiteY3" fmla="*/ 221816 h 416994"/>
              <a:gd name="connsiteX4" fmla="*/ 121547 w 713605"/>
              <a:gd name="connsiteY4" fmla="*/ 216831 h 416994"/>
              <a:gd name="connsiteX5" fmla="*/ 121547 w 713605"/>
              <a:gd name="connsiteY5" fmla="*/ 232428 h 416994"/>
              <a:gd name="connsiteX6" fmla="*/ 135898 w 713605"/>
              <a:gd name="connsiteY6" fmla="*/ 240386 h 416994"/>
              <a:gd name="connsiteX7" fmla="*/ 163548 w 713605"/>
              <a:gd name="connsiteY7" fmla="*/ 216831 h 416994"/>
              <a:gd name="connsiteX8" fmla="*/ 179438 w 713605"/>
              <a:gd name="connsiteY8" fmla="*/ 247268 h 416994"/>
              <a:gd name="connsiteX9" fmla="*/ 189356 w 713605"/>
              <a:gd name="connsiteY9" fmla="*/ 247268 h 416994"/>
              <a:gd name="connsiteX10" fmla="*/ 263382 w 713605"/>
              <a:gd name="connsiteY10" fmla="*/ 300397 h 416994"/>
              <a:gd name="connsiteX11" fmla="*/ 270781 w 713605"/>
              <a:gd name="connsiteY11" fmla="*/ 355506 h 416994"/>
              <a:gd name="connsiteX12" fmla="*/ 282402 w 713605"/>
              <a:gd name="connsiteY12" fmla="*/ 355506 h 416994"/>
              <a:gd name="connsiteX13" fmla="*/ 282402 w 713605"/>
              <a:gd name="connsiteY13" fmla="*/ 377888 h 416994"/>
              <a:gd name="connsiteX14" fmla="*/ 304209 w 713605"/>
              <a:gd name="connsiteY14" fmla="*/ 377888 h 416994"/>
              <a:gd name="connsiteX15" fmla="*/ 304209 w 713605"/>
              <a:gd name="connsiteY15" fmla="*/ 390032 h 416994"/>
              <a:gd name="connsiteX16" fmla="*/ 321004 w 713605"/>
              <a:gd name="connsiteY16" fmla="*/ 390032 h 416994"/>
              <a:gd name="connsiteX17" fmla="*/ 328281 w 713605"/>
              <a:gd name="connsiteY17" fmla="*/ 416991 h 416994"/>
              <a:gd name="connsiteX18" fmla="*/ 351726 w 713605"/>
              <a:gd name="connsiteY18" fmla="*/ 402860 h 416994"/>
              <a:gd name="connsiteX19" fmla="*/ 343251 w 713605"/>
              <a:gd name="connsiteY19" fmla="*/ 377888 h 416994"/>
              <a:gd name="connsiteX20" fmla="*/ 358441 w 713605"/>
              <a:gd name="connsiteY20" fmla="*/ 377888 h 416994"/>
              <a:gd name="connsiteX21" fmla="*/ 411671 w 713605"/>
              <a:gd name="connsiteY21" fmla="*/ 410858 h 416994"/>
              <a:gd name="connsiteX22" fmla="*/ 476089 w 713605"/>
              <a:gd name="connsiteY22" fmla="*/ 325899 h 416994"/>
              <a:gd name="connsiteX23" fmla="*/ 487604 w 713605"/>
              <a:gd name="connsiteY23" fmla="*/ 325899 h 416994"/>
              <a:gd name="connsiteX24" fmla="*/ 487604 w 713605"/>
              <a:gd name="connsiteY24" fmla="*/ 318683 h 416994"/>
              <a:gd name="connsiteX25" fmla="*/ 513420 w 713605"/>
              <a:gd name="connsiteY25" fmla="*/ 325899 h 416994"/>
              <a:gd name="connsiteX26" fmla="*/ 547165 w 713605"/>
              <a:gd name="connsiteY26" fmla="*/ 300397 h 416994"/>
              <a:gd name="connsiteX27" fmla="*/ 563496 w 713605"/>
              <a:gd name="connsiteY27" fmla="*/ 318683 h 416994"/>
              <a:gd name="connsiteX28" fmla="*/ 574962 w 713605"/>
              <a:gd name="connsiteY28" fmla="*/ 296382 h 416994"/>
              <a:gd name="connsiteX29" fmla="*/ 632527 w 713605"/>
              <a:gd name="connsiteY29" fmla="*/ 318683 h 416994"/>
              <a:gd name="connsiteX30" fmla="*/ 639787 w 713605"/>
              <a:gd name="connsiteY30" fmla="*/ 296382 h 416994"/>
              <a:gd name="connsiteX31" fmla="*/ 662393 w 713605"/>
              <a:gd name="connsiteY31" fmla="*/ 300397 h 416994"/>
              <a:gd name="connsiteX32" fmla="*/ 684298 w 713605"/>
              <a:gd name="connsiteY32" fmla="*/ 256024 h 416994"/>
              <a:gd name="connsiteX33" fmla="*/ 697051 w 713605"/>
              <a:gd name="connsiteY33" fmla="*/ 248319 h 416994"/>
              <a:gd name="connsiteX34" fmla="*/ 703513 w 713605"/>
              <a:gd name="connsiteY34" fmla="*/ 221816 h 416994"/>
              <a:gd name="connsiteX35" fmla="*/ 703513 w 713605"/>
              <a:gd name="connsiteY35" fmla="*/ 209199 h 416994"/>
              <a:gd name="connsiteX36" fmla="*/ 713634 w 713605"/>
              <a:gd name="connsiteY36" fmla="*/ 190368 h 416994"/>
              <a:gd name="connsiteX37" fmla="*/ 703513 w 713605"/>
              <a:gd name="connsiteY37" fmla="*/ 182622 h 416994"/>
              <a:gd name="connsiteX38" fmla="*/ 670477 w 713605"/>
              <a:gd name="connsiteY38" fmla="*/ 174200 h 416994"/>
              <a:gd name="connsiteX39" fmla="*/ 662393 w 713605"/>
              <a:gd name="connsiteY39" fmla="*/ 144822 h 416994"/>
              <a:gd name="connsiteX40" fmla="*/ 625616 w 713605"/>
              <a:gd name="connsiteY40" fmla="*/ 140627 h 416994"/>
              <a:gd name="connsiteX41" fmla="*/ 606498 w 713605"/>
              <a:gd name="connsiteY41" fmla="*/ 140627 h 416994"/>
              <a:gd name="connsiteX42" fmla="*/ 580593 w 713605"/>
              <a:gd name="connsiteY42" fmla="*/ 121128 h 416994"/>
              <a:gd name="connsiteX43" fmla="*/ 567847 w 713605"/>
              <a:gd name="connsiteY43" fmla="*/ 129412 h 416994"/>
              <a:gd name="connsiteX44" fmla="*/ 547165 w 713605"/>
              <a:gd name="connsiteY44" fmla="*/ 105181 h 416994"/>
              <a:gd name="connsiteX45" fmla="*/ 574815 w 713605"/>
              <a:gd name="connsiteY45" fmla="*/ 83703 h 416994"/>
              <a:gd name="connsiteX46" fmla="*/ 563496 w 713605"/>
              <a:gd name="connsiteY46" fmla="*/ 75737 h 416994"/>
              <a:gd name="connsiteX47" fmla="*/ 574962 w 713605"/>
              <a:gd name="connsiteY47" fmla="*/ 65987 h 416994"/>
              <a:gd name="connsiteX48" fmla="*/ 606498 w 713605"/>
              <a:gd name="connsiteY48" fmla="*/ 61785 h 416994"/>
              <a:gd name="connsiteX49" fmla="*/ 632527 w 713605"/>
              <a:gd name="connsiteY49" fmla="*/ 44656 h 416994"/>
              <a:gd name="connsiteX50" fmla="*/ 600281 w 713605"/>
              <a:gd name="connsiteY50" fmla="*/ 19741 h 416994"/>
              <a:gd name="connsiteX51" fmla="*/ 625616 w 713605"/>
              <a:gd name="connsiteY51" fmla="*/ 19741 h 416994"/>
              <a:gd name="connsiteX52" fmla="*/ 625616 w 713605"/>
              <a:gd name="connsiteY52" fmla="*/ -3 h 416994"/>
              <a:gd name="connsiteX53" fmla="*/ 592653 w 713605"/>
              <a:gd name="connsiteY53" fmla="*/ -3 h 416994"/>
              <a:gd name="connsiteX54" fmla="*/ 574962 w 713605"/>
              <a:gd name="connsiteY54" fmla="*/ 10838 h 416994"/>
              <a:gd name="connsiteX55" fmla="*/ 502044 w 713605"/>
              <a:gd name="connsiteY55" fmla="*/ 59822 h 416994"/>
              <a:gd name="connsiteX56" fmla="*/ 491271 w 713605"/>
              <a:gd name="connsiteY56" fmla="*/ 47881 h 416994"/>
              <a:gd name="connsiteX57" fmla="*/ 474060 w 713605"/>
              <a:gd name="connsiteY57" fmla="*/ 59822 h 416994"/>
              <a:gd name="connsiteX58" fmla="*/ 460084 w 713605"/>
              <a:gd name="connsiteY58" fmla="*/ 59822 h 416994"/>
              <a:gd name="connsiteX59" fmla="*/ 427594 w 713605"/>
              <a:gd name="connsiteY59" fmla="*/ 75411 h 416994"/>
              <a:gd name="connsiteX60" fmla="*/ 387256 w 713605"/>
              <a:gd name="connsiteY60" fmla="*/ 84623 h 416994"/>
              <a:gd name="connsiteX61" fmla="*/ 378602 w 713605"/>
              <a:gd name="connsiteY61" fmla="*/ 59822 h 416994"/>
              <a:gd name="connsiteX62" fmla="*/ 355564 w 713605"/>
              <a:gd name="connsiteY62" fmla="*/ 51945 h 416994"/>
              <a:gd name="connsiteX63" fmla="*/ 342958 w 713605"/>
              <a:gd name="connsiteY63" fmla="*/ 59822 h 416994"/>
              <a:gd name="connsiteX64" fmla="*/ 355564 w 713605"/>
              <a:gd name="connsiteY64" fmla="*/ 80347 h 416994"/>
              <a:gd name="connsiteX65" fmla="*/ 348034 w 713605"/>
              <a:gd name="connsiteY65" fmla="*/ 95048 h 416994"/>
              <a:gd name="connsiteX66" fmla="*/ 307705 w 713605"/>
              <a:gd name="connsiteY66" fmla="*/ 95048 h 416994"/>
              <a:gd name="connsiteX67" fmla="*/ 288938 w 713605"/>
              <a:gd name="connsiteY67" fmla="*/ 109457 h 416994"/>
              <a:gd name="connsiteX68" fmla="*/ 246139 w 713605"/>
              <a:gd name="connsiteY68" fmla="*/ 109457 h 416994"/>
              <a:gd name="connsiteX69" fmla="*/ 230900 w 713605"/>
              <a:gd name="connsiteY69" fmla="*/ 129412 h 416994"/>
              <a:gd name="connsiteX70" fmla="*/ 186952 w 713605"/>
              <a:gd name="connsiteY70" fmla="*/ 129412 h 416994"/>
              <a:gd name="connsiteX71" fmla="*/ 177678 w 713605"/>
              <a:gd name="connsiteY71" fmla="*/ 109457 h 416994"/>
              <a:gd name="connsiteX72" fmla="*/ 152278 w 713605"/>
              <a:gd name="connsiteY72" fmla="*/ 109457 h 416994"/>
              <a:gd name="connsiteX73" fmla="*/ 133747 w 713605"/>
              <a:gd name="connsiteY73" fmla="*/ 140627 h 416994"/>
              <a:gd name="connsiteX74" fmla="*/ 75986 w 713605"/>
              <a:gd name="connsiteY74" fmla="*/ 140627 h 416994"/>
              <a:gd name="connsiteX75" fmla="*/ 54285 w 713605"/>
              <a:gd name="connsiteY75" fmla="*/ 129412 h 416994"/>
              <a:gd name="connsiteX76" fmla="*/ 44319 w 713605"/>
              <a:gd name="connsiteY76" fmla="*/ 140627 h 416994"/>
              <a:gd name="connsiteX77" fmla="*/ 29 w 713605"/>
              <a:gd name="connsiteY77" fmla="*/ 129412 h 4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713605" h="416994">
                <a:moveTo>
                  <a:pt x="29" y="129412"/>
                </a:moveTo>
                <a:lnTo>
                  <a:pt x="13157" y="216831"/>
                </a:lnTo>
                <a:lnTo>
                  <a:pt x="54839" y="209199"/>
                </a:lnTo>
                <a:lnTo>
                  <a:pt x="54839" y="221816"/>
                </a:lnTo>
                <a:lnTo>
                  <a:pt x="121547" y="216831"/>
                </a:lnTo>
                <a:lnTo>
                  <a:pt x="121547" y="232428"/>
                </a:lnTo>
                <a:lnTo>
                  <a:pt x="135898" y="240386"/>
                </a:lnTo>
                <a:lnTo>
                  <a:pt x="163548" y="216831"/>
                </a:lnTo>
                <a:lnTo>
                  <a:pt x="179438" y="247268"/>
                </a:lnTo>
                <a:lnTo>
                  <a:pt x="189356" y="247268"/>
                </a:lnTo>
                <a:lnTo>
                  <a:pt x="263382" y="300397"/>
                </a:lnTo>
                <a:lnTo>
                  <a:pt x="270781" y="355506"/>
                </a:lnTo>
                <a:lnTo>
                  <a:pt x="282402" y="355506"/>
                </a:lnTo>
                <a:lnTo>
                  <a:pt x="282402" y="377888"/>
                </a:lnTo>
                <a:lnTo>
                  <a:pt x="304209" y="377888"/>
                </a:lnTo>
                <a:lnTo>
                  <a:pt x="304209" y="390032"/>
                </a:lnTo>
                <a:lnTo>
                  <a:pt x="321004" y="390032"/>
                </a:lnTo>
                <a:lnTo>
                  <a:pt x="328281" y="416991"/>
                </a:lnTo>
                <a:lnTo>
                  <a:pt x="351726" y="402860"/>
                </a:lnTo>
                <a:lnTo>
                  <a:pt x="343251" y="377888"/>
                </a:lnTo>
                <a:lnTo>
                  <a:pt x="358441" y="377888"/>
                </a:lnTo>
                <a:lnTo>
                  <a:pt x="411671" y="410858"/>
                </a:lnTo>
                <a:lnTo>
                  <a:pt x="476089" y="325899"/>
                </a:lnTo>
                <a:lnTo>
                  <a:pt x="487604" y="325899"/>
                </a:lnTo>
                <a:lnTo>
                  <a:pt x="487604" y="318683"/>
                </a:lnTo>
                <a:lnTo>
                  <a:pt x="513420" y="325899"/>
                </a:lnTo>
                <a:lnTo>
                  <a:pt x="547165" y="300397"/>
                </a:lnTo>
                <a:lnTo>
                  <a:pt x="563496" y="318683"/>
                </a:lnTo>
                <a:lnTo>
                  <a:pt x="574962" y="296382"/>
                </a:lnTo>
                <a:lnTo>
                  <a:pt x="632527" y="318683"/>
                </a:lnTo>
                <a:lnTo>
                  <a:pt x="639787" y="296382"/>
                </a:lnTo>
                <a:lnTo>
                  <a:pt x="662393" y="300397"/>
                </a:lnTo>
                <a:lnTo>
                  <a:pt x="684298" y="256024"/>
                </a:lnTo>
                <a:lnTo>
                  <a:pt x="697051" y="248319"/>
                </a:lnTo>
                <a:lnTo>
                  <a:pt x="703513" y="221816"/>
                </a:lnTo>
                <a:lnTo>
                  <a:pt x="703513" y="209199"/>
                </a:lnTo>
                <a:lnTo>
                  <a:pt x="713634" y="190368"/>
                </a:lnTo>
                <a:lnTo>
                  <a:pt x="703513" y="182622"/>
                </a:lnTo>
                <a:lnTo>
                  <a:pt x="670477" y="174200"/>
                </a:lnTo>
                <a:lnTo>
                  <a:pt x="662393" y="144822"/>
                </a:lnTo>
                <a:lnTo>
                  <a:pt x="625616" y="140627"/>
                </a:lnTo>
                <a:lnTo>
                  <a:pt x="606498" y="140627"/>
                </a:lnTo>
                <a:lnTo>
                  <a:pt x="580593" y="121128"/>
                </a:lnTo>
                <a:lnTo>
                  <a:pt x="567847" y="129412"/>
                </a:lnTo>
                <a:lnTo>
                  <a:pt x="547165" y="105181"/>
                </a:lnTo>
                <a:lnTo>
                  <a:pt x="574815" y="83703"/>
                </a:lnTo>
                <a:lnTo>
                  <a:pt x="563496" y="75737"/>
                </a:lnTo>
                <a:lnTo>
                  <a:pt x="574962" y="65987"/>
                </a:lnTo>
                <a:lnTo>
                  <a:pt x="606498" y="61785"/>
                </a:lnTo>
                <a:lnTo>
                  <a:pt x="632527" y="44656"/>
                </a:lnTo>
                <a:lnTo>
                  <a:pt x="600281" y="19741"/>
                </a:lnTo>
                <a:lnTo>
                  <a:pt x="625616" y="19741"/>
                </a:lnTo>
                <a:lnTo>
                  <a:pt x="625616" y="-3"/>
                </a:lnTo>
                <a:lnTo>
                  <a:pt x="592653" y="-3"/>
                </a:lnTo>
                <a:lnTo>
                  <a:pt x="574962" y="10838"/>
                </a:lnTo>
                <a:lnTo>
                  <a:pt x="502044" y="59822"/>
                </a:lnTo>
                <a:lnTo>
                  <a:pt x="491271" y="47881"/>
                </a:lnTo>
                <a:lnTo>
                  <a:pt x="474060" y="59822"/>
                </a:lnTo>
                <a:lnTo>
                  <a:pt x="460084" y="59822"/>
                </a:lnTo>
                <a:lnTo>
                  <a:pt x="427594" y="75411"/>
                </a:lnTo>
                <a:lnTo>
                  <a:pt x="387256" y="84623"/>
                </a:lnTo>
                <a:lnTo>
                  <a:pt x="378602" y="59822"/>
                </a:lnTo>
                <a:lnTo>
                  <a:pt x="355564" y="51945"/>
                </a:lnTo>
                <a:lnTo>
                  <a:pt x="342958" y="59822"/>
                </a:lnTo>
                <a:lnTo>
                  <a:pt x="355564" y="80347"/>
                </a:lnTo>
                <a:lnTo>
                  <a:pt x="348034" y="95048"/>
                </a:lnTo>
                <a:lnTo>
                  <a:pt x="307705" y="95048"/>
                </a:lnTo>
                <a:lnTo>
                  <a:pt x="288938" y="109457"/>
                </a:lnTo>
                <a:lnTo>
                  <a:pt x="246139" y="109457"/>
                </a:lnTo>
                <a:lnTo>
                  <a:pt x="230900" y="129412"/>
                </a:lnTo>
                <a:lnTo>
                  <a:pt x="186952" y="129412"/>
                </a:lnTo>
                <a:lnTo>
                  <a:pt x="177678" y="109457"/>
                </a:lnTo>
                <a:lnTo>
                  <a:pt x="152278" y="109457"/>
                </a:lnTo>
                <a:lnTo>
                  <a:pt x="133747" y="140627"/>
                </a:lnTo>
                <a:lnTo>
                  <a:pt x="75986" y="140627"/>
                </a:lnTo>
                <a:lnTo>
                  <a:pt x="54285" y="129412"/>
                </a:lnTo>
                <a:lnTo>
                  <a:pt x="44319" y="140627"/>
                </a:lnTo>
                <a:lnTo>
                  <a:pt x="29" y="129412"/>
                </a:lnTo>
              </a:path>
            </a:pathLst>
          </a:custGeom>
          <a:solidFill>
            <a:srgbClr val="3D87C7"/>
          </a:solidFill>
          <a:ln w="8141" cap="rnd">
            <a:solidFill>
              <a:schemeClr val="bg1"/>
            </a:solidFill>
            <a:prstDash val="solid"/>
            <a:round/>
          </a:ln>
        </p:spPr>
        <p:txBody>
          <a:bodyPr rtlCol="0" anchor="ctr"/>
          <a:lstStyle/>
          <a:p>
            <a:endParaRPr lang="en-LV"/>
          </a:p>
        </p:txBody>
      </p:sp>
      <p:sp>
        <p:nvSpPr>
          <p:cNvPr id="21" name="Madonas novads">
            <a:extLst>
              <a:ext uri="{FF2B5EF4-FFF2-40B4-BE49-F238E27FC236}">
                <a16:creationId xmlns:a16="http://schemas.microsoft.com/office/drawing/2014/main" id="{959FA855-5457-837E-4842-DE6CFC07243B}"/>
              </a:ext>
            </a:extLst>
          </p:cNvPr>
          <p:cNvSpPr/>
          <p:nvPr/>
        </p:nvSpPr>
        <p:spPr>
          <a:xfrm>
            <a:off x="7273213" y="2879252"/>
            <a:ext cx="1842340" cy="1131904"/>
          </a:xfrm>
          <a:custGeom>
            <a:avLst/>
            <a:gdLst>
              <a:gd name="connsiteX0" fmla="*/ 566384 w 1842340"/>
              <a:gd name="connsiteY0" fmla="*/ 1026200 h 1131904"/>
              <a:gd name="connsiteX1" fmla="*/ 595925 w 1842340"/>
              <a:gd name="connsiteY1" fmla="*/ 1004314 h 1131904"/>
              <a:gd name="connsiteX2" fmla="*/ 589780 w 1842340"/>
              <a:gd name="connsiteY2" fmla="*/ 975367 h 1131904"/>
              <a:gd name="connsiteX3" fmla="*/ 629230 w 1842340"/>
              <a:gd name="connsiteY3" fmla="*/ 975367 h 1131904"/>
              <a:gd name="connsiteX4" fmla="*/ 642334 w 1842340"/>
              <a:gd name="connsiteY4" fmla="*/ 1017085 h 1131904"/>
              <a:gd name="connsiteX5" fmla="*/ 677733 w 1842340"/>
              <a:gd name="connsiteY5" fmla="*/ 1026200 h 1131904"/>
              <a:gd name="connsiteX6" fmla="*/ 670057 w 1842340"/>
              <a:gd name="connsiteY6" fmla="*/ 1051758 h 1131904"/>
              <a:gd name="connsiteX7" fmla="*/ 688759 w 1842340"/>
              <a:gd name="connsiteY7" fmla="*/ 1070027 h 1131904"/>
              <a:gd name="connsiteX8" fmla="*/ 731370 w 1842340"/>
              <a:gd name="connsiteY8" fmla="*/ 1039248 h 1131904"/>
              <a:gd name="connsiteX9" fmla="*/ 744075 w 1842340"/>
              <a:gd name="connsiteY9" fmla="*/ 1026200 h 1131904"/>
              <a:gd name="connsiteX10" fmla="*/ 750708 w 1842340"/>
              <a:gd name="connsiteY10" fmla="*/ 1017085 h 1131904"/>
              <a:gd name="connsiteX11" fmla="*/ 785211 w 1842340"/>
              <a:gd name="connsiteY11" fmla="*/ 1004314 h 1131904"/>
              <a:gd name="connsiteX12" fmla="*/ 807173 w 1842340"/>
              <a:gd name="connsiteY12" fmla="*/ 975367 h 1131904"/>
              <a:gd name="connsiteX13" fmla="*/ 840837 w 1842340"/>
              <a:gd name="connsiteY13" fmla="*/ 1017085 h 1131904"/>
              <a:gd name="connsiteX14" fmla="*/ 855578 w 1842340"/>
              <a:gd name="connsiteY14" fmla="*/ 1004314 h 1131904"/>
              <a:gd name="connsiteX15" fmla="*/ 888941 w 1842340"/>
              <a:gd name="connsiteY15" fmla="*/ 1004314 h 1131904"/>
              <a:gd name="connsiteX16" fmla="*/ 911245 w 1842340"/>
              <a:gd name="connsiteY16" fmla="*/ 1039248 h 1131904"/>
              <a:gd name="connsiteX17" fmla="*/ 888941 w 1842340"/>
              <a:gd name="connsiteY17" fmla="*/ 1039248 h 1131904"/>
              <a:gd name="connsiteX18" fmla="*/ 911245 w 1842340"/>
              <a:gd name="connsiteY18" fmla="*/ 1070027 h 1131904"/>
              <a:gd name="connsiteX19" fmla="*/ 916941 w 1842340"/>
              <a:gd name="connsiteY19" fmla="*/ 1097451 h 1131904"/>
              <a:gd name="connsiteX20" fmla="*/ 941967 w 1842340"/>
              <a:gd name="connsiteY20" fmla="*/ 1062021 h 1131904"/>
              <a:gd name="connsiteX21" fmla="*/ 958787 w 1842340"/>
              <a:gd name="connsiteY21" fmla="*/ 1075378 h 1131904"/>
              <a:gd name="connsiteX22" fmla="*/ 982524 w 1842340"/>
              <a:gd name="connsiteY22" fmla="*/ 1059577 h 1131904"/>
              <a:gd name="connsiteX23" fmla="*/ 998105 w 1842340"/>
              <a:gd name="connsiteY23" fmla="*/ 1083198 h 1131904"/>
              <a:gd name="connsiteX24" fmla="*/ 982524 w 1842340"/>
              <a:gd name="connsiteY24" fmla="*/ 1093713 h 1131904"/>
              <a:gd name="connsiteX25" fmla="*/ 998105 w 1842340"/>
              <a:gd name="connsiteY25" fmla="*/ 1104374 h 1131904"/>
              <a:gd name="connsiteX26" fmla="*/ 998105 w 1842340"/>
              <a:gd name="connsiteY26" fmla="*/ 1131904 h 1131904"/>
              <a:gd name="connsiteX27" fmla="*/ 1053976 w 1842340"/>
              <a:gd name="connsiteY27" fmla="*/ 1104374 h 1131904"/>
              <a:gd name="connsiteX28" fmla="*/ 1086678 w 1842340"/>
              <a:gd name="connsiteY28" fmla="*/ 1083198 h 1131904"/>
              <a:gd name="connsiteX29" fmla="*/ 1086678 w 1842340"/>
              <a:gd name="connsiteY29" fmla="*/ 1062021 h 1131904"/>
              <a:gd name="connsiteX30" fmla="*/ 1107417 w 1842340"/>
              <a:gd name="connsiteY30" fmla="*/ 1026200 h 1131904"/>
              <a:gd name="connsiteX31" fmla="*/ 1107417 w 1842340"/>
              <a:gd name="connsiteY31" fmla="*/ 936036 h 1131904"/>
              <a:gd name="connsiteX32" fmla="*/ 1248942 w 1842340"/>
              <a:gd name="connsiteY32" fmla="*/ 928363 h 1131904"/>
              <a:gd name="connsiteX33" fmla="*/ 1279167 w 1842340"/>
              <a:gd name="connsiteY33" fmla="*/ 928363 h 1131904"/>
              <a:gd name="connsiteX34" fmla="*/ 1313222 w 1842340"/>
              <a:gd name="connsiteY34" fmla="*/ 917400 h 1131904"/>
              <a:gd name="connsiteX35" fmla="*/ 1313222 w 1842340"/>
              <a:gd name="connsiteY35" fmla="*/ 909125 h 1131904"/>
              <a:gd name="connsiteX36" fmla="*/ 1341719 w 1842340"/>
              <a:gd name="connsiteY36" fmla="*/ 893242 h 1131904"/>
              <a:gd name="connsiteX37" fmla="*/ 1355303 w 1842340"/>
              <a:gd name="connsiteY37" fmla="*/ 909125 h 1131904"/>
              <a:gd name="connsiteX38" fmla="*/ 1388413 w 1842340"/>
              <a:gd name="connsiteY38" fmla="*/ 893242 h 1131904"/>
              <a:gd name="connsiteX39" fmla="*/ 1388413 w 1842340"/>
              <a:gd name="connsiteY39" fmla="*/ 877783 h 1131904"/>
              <a:gd name="connsiteX40" fmla="*/ 1411035 w 1842340"/>
              <a:gd name="connsiteY40" fmla="*/ 847101 h 1131904"/>
              <a:gd name="connsiteX41" fmla="*/ 1431962 w 1842340"/>
              <a:gd name="connsiteY41" fmla="*/ 829843 h 1131904"/>
              <a:gd name="connsiteX42" fmla="*/ 1478933 w 1842340"/>
              <a:gd name="connsiteY42" fmla="*/ 840903 h 1131904"/>
              <a:gd name="connsiteX43" fmla="*/ 1497293 w 1842340"/>
              <a:gd name="connsiteY43" fmla="*/ 829843 h 1131904"/>
              <a:gd name="connsiteX44" fmla="*/ 1488744 w 1842340"/>
              <a:gd name="connsiteY44" fmla="*/ 862634 h 1131904"/>
              <a:gd name="connsiteX45" fmla="*/ 1505988 w 1842340"/>
              <a:gd name="connsiteY45" fmla="*/ 877783 h 1131904"/>
              <a:gd name="connsiteX46" fmla="*/ 1570806 w 1842340"/>
              <a:gd name="connsiteY46" fmla="*/ 909125 h 1131904"/>
              <a:gd name="connsiteX47" fmla="*/ 1595139 w 1842340"/>
              <a:gd name="connsiteY47" fmla="*/ 909125 h 1131904"/>
              <a:gd name="connsiteX48" fmla="*/ 1595139 w 1842340"/>
              <a:gd name="connsiteY48" fmla="*/ 885521 h 1131904"/>
              <a:gd name="connsiteX49" fmla="*/ 1613702 w 1842340"/>
              <a:gd name="connsiteY49" fmla="*/ 862634 h 1131904"/>
              <a:gd name="connsiteX50" fmla="*/ 1613702 w 1842340"/>
              <a:gd name="connsiteY50" fmla="*/ 847101 h 1131904"/>
              <a:gd name="connsiteX51" fmla="*/ 1605463 w 1842340"/>
              <a:gd name="connsiteY51" fmla="*/ 829843 h 1131904"/>
              <a:gd name="connsiteX52" fmla="*/ 1768257 w 1842340"/>
              <a:gd name="connsiteY52" fmla="*/ 561273 h 1131904"/>
              <a:gd name="connsiteX53" fmla="*/ 1787416 w 1842340"/>
              <a:gd name="connsiteY53" fmla="*/ 549300 h 1131904"/>
              <a:gd name="connsiteX54" fmla="*/ 1809948 w 1842340"/>
              <a:gd name="connsiteY54" fmla="*/ 522984 h 1131904"/>
              <a:gd name="connsiteX55" fmla="*/ 1842340 w 1842340"/>
              <a:gd name="connsiteY55" fmla="*/ 470229 h 1131904"/>
              <a:gd name="connsiteX56" fmla="*/ 1816826 w 1842340"/>
              <a:gd name="connsiteY56" fmla="*/ 446300 h 1131904"/>
              <a:gd name="connsiteX57" fmla="*/ 1809948 w 1842340"/>
              <a:gd name="connsiteY57" fmla="*/ 418818 h 1131904"/>
              <a:gd name="connsiteX58" fmla="*/ 1802793 w 1842340"/>
              <a:gd name="connsiteY58" fmla="*/ 374657 h 1131904"/>
              <a:gd name="connsiteX59" fmla="*/ 1795206 w 1842340"/>
              <a:gd name="connsiteY59" fmla="*/ 348886 h 1131904"/>
              <a:gd name="connsiteX60" fmla="*/ 1768257 w 1842340"/>
              <a:gd name="connsiteY60" fmla="*/ 340448 h 1131904"/>
              <a:gd name="connsiteX61" fmla="*/ 1727985 w 1842340"/>
              <a:gd name="connsiteY61" fmla="*/ 325226 h 1131904"/>
              <a:gd name="connsiteX62" fmla="*/ 1727985 w 1842340"/>
              <a:gd name="connsiteY62" fmla="*/ 290243 h 1131904"/>
              <a:gd name="connsiteX63" fmla="*/ 1744919 w 1842340"/>
              <a:gd name="connsiteY63" fmla="*/ 242587 h 1131904"/>
              <a:gd name="connsiteX64" fmla="*/ 1713781 w 1842340"/>
              <a:gd name="connsiteY64" fmla="*/ 230338 h 1131904"/>
              <a:gd name="connsiteX65" fmla="*/ 1676124 w 1842340"/>
              <a:gd name="connsiteY65" fmla="*/ 242587 h 1131904"/>
              <a:gd name="connsiteX66" fmla="*/ 1676124 w 1842340"/>
              <a:gd name="connsiteY66" fmla="*/ 218177 h 1131904"/>
              <a:gd name="connsiteX67" fmla="*/ 1605463 w 1842340"/>
              <a:gd name="connsiteY67" fmla="*/ 218177 h 1131904"/>
              <a:gd name="connsiteX68" fmla="*/ 1570806 w 1842340"/>
              <a:gd name="connsiteY68" fmla="*/ 190199 h 1131904"/>
              <a:gd name="connsiteX69" fmla="*/ 1570806 w 1842340"/>
              <a:gd name="connsiteY69" fmla="*/ 208298 h 1131904"/>
              <a:gd name="connsiteX70" fmla="*/ 1539309 w 1842340"/>
              <a:gd name="connsiteY70" fmla="*/ 208298 h 1131904"/>
              <a:gd name="connsiteX71" fmla="*/ 1520322 w 1842340"/>
              <a:gd name="connsiteY71" fmla="*/ 218177 h 1131904"/>
              <a:gd name="connsiteX72" fmla="*/ 1505988 w 1842340"/>
              <a:gd name="connsiteY72" fmla="*/ 242587 h 1131904"/>
              <a:gd name="connsiteX73" fmla="*/ 1488744 w 1842340"/>
              <a:gd name="connsiteY73" fmla="*/ 259529 h 1131904"/>
              <a:gd name="connsiteX74" fmla="*/ 1478933 w 1842340"/>
              <a:gd name="connsiteY74" fmla="*/ 249926 h 1131904"/>
              <a:gd name="connsiteX75" fmla="*/ 1468201 w 1842340"/>
              <a:gd name="connsiteY75" fmla="*/ 242587 h 1131904"/>
              <a:gd name="connsiteX76" fmla="*/ 1450648 w 1842340"/>
              <a:gd name="connsiteY76" fmla="*/ 269311 h 1131904"/>
              <a:gd name="connsiteX77" fmla="*/ 1411035 w 1842340"/>
              <a:gd name="connsiteY77" fmla="*/ 269311 h 1131904"/>
              <a:gd name="connsiteX78" fmla="*/ 1334702 w 1842340"/>
              <a:gd name="connsiteY78" fmla="*/ 325226 h 1131904"/>
              <a:gd name="connsiteX79" fmla="*/ 1322047 w 1842340"/>
              <a:gd name="connsiteY79" fmla="*/ 311363 h 1131904"/>
              <a:gd name="connsiteX80" fmla="*/ 1313222 w 1842340"/>
              <a:gd name="connsiteY80" fmla="*/ 269311 h 1131904"/>
              <a:gd name="connsiteX81" fmla="*/ 1313222 w 1842340"/>
              <a:gd name="connsiteY81" fmla="*/ 249926 h 1131904"/>
              <a:gd name="connsiteX82" fmla="*/ 1300901 w 1842340"/>
              <a:gd name="connsiteY82" fmla="*/ 242587 h 1131904"/>
              <a:gd name="connsiteX83" fmla="*/ 1287055 w 1842340"/>
              <a:gd name="connsiteY83" fmla="*/ 190199 h 1131904"/>
              <a:gd name="connsiteX84" fmla="*/ 1287055 w 1842340"/>
              <a:gd name="connsiteY84" fmla="*/ 161359 h 1131904"/>
              <a:gd name="connsiteX85" fmla="*/ 1256081 w 1842340"/>
              <a:gd name="connsiteY85" fmla="*/ 117213 h 1131904"/>
              <a:gd name="connsiteX86" fmla="*/ 1237337 w 1842340"/>
              <a:gd name="connsiteY86" fmla="*/ 96973 h 1131904"/>
              <a:gd name="connsiteX87" fmla="*/ 1232017 w 1842340"/>
              <a:gd name="connsiteY87" fmla="*/ 82247 h 1131904"/>
              <a:gd name="connsiteX88" fmla="*/ 1208612 w 1842340"/>
              <a:gd name="connsiteY88" fmla="*/ 96973 h 1131904"/>
              <a:gd name="connsiteX89" fmla="*/ 1187792 w 1842340"/>
              <a:gd name="connsiteY89" fmla="*/ 67513 h 1131904"/>
              <a:gd name="connsiteX90" fmla="*/ 1166180 w 1842340"/>
              <a:gd name="connsiteY90" fmla="*/ 67513 h 1131904"/>
              <a:gd name="connsiteX91" fmla="*/ 1124269 w 1842340"/>
              <a:gd name="connsiteY91" fmla="*/ 96973 h 1131904"/>
              <a:gd name="connsiteX92" fmla="*/ 1070967 w 1842340"/>
              <a:gd name="connsiteY92" fmla="*/ 110648 h 1131904"/>
              <a:gd name="connsiteX93" fmla="*/ 1044702 w 1842340"/>
              <a:gd name="connsiteY93" fmla="*/ 82247 h 1131904"/>
              <a:gd name="connsiteX94" fmla="*/ 1037962 w 1842340"/>
              <a:gd name="connsiteY94" fmla="*/ 59792 h 1131904"/>
              <a:gd name="connsiteX95" fmla="*/ 1015121 w 1842340"/>
              <a:gd name="connsiteY95" fmla="*/ 41466 h 1131904"/>
              <a:gd name="connsiteX96" fmla="*/ 1004959 w 1842340"/>
              <a:gd name="connsiteY96" fmla="*/ 2370 h 1131904"/>
              <a:gd name="connsiteX97" fmla="*/ 989492 w 1842340"/>
              <a:gd name="connsiteY97" fmla="*/ 28027 h 1131904"/>
              <a:gd name="connsiteX98" fmla="*/ 958787 w 1842340"/>
              <a:gd name="connsiteY98" fmla="*/ 41466 h 1131904"/>
              <a:gd name="connsiteX99" fmla="*/ 916941 w 1842340"/>
              <a:gd name="connsiteY99" fmla="*/ 28027 h 1131904"/>
              <a:gd name="connsiteX100" fmla="*/ 848497 w 1842340"/>
              <a:gd name="connsiteY100" fmla="*/ 14588 h 1131904"/>
              <a:gd name="connsiteX101" fmla="*/ 848497 w 1842340"/>
              <a:gd name="connsiteY101" fmla="*/ 41466 h 1131904"/>
              <a:gd name="connsiteX102" fmla="*/ 807173 w 1842340"/>
              <a:gd name="connsiteY102" fmla="*/ 41466 h 1131904"/>
              <a:gd name="connsiteX103" fmla="*/ 771570 w 1842340"/>
              <a:gd name="connsiteY103" fmla="*/ 54514 h 1131904"/>
              <a:gd name="connsiteX104" fmla="*/ 750708 w 1842340"/>
              <a:gd name="connsiteY104" fmla="*/ 44724 h 1131904"/>
              <a:gd name="connsiteX105" fmla="*/ 735950 w 1842340"/>
              <a:gd name="connsiteY105" fmla="*/ 30185 h 1131904"/>
              <a:gd name="connsiteX106" fmla="*/ 691693 w 1842340"/>
              <a:gd name="connsiteY106" fmla="*/ 14433 h 1131904"/>
              <a:gd name="connsiteX107" fmla="*/ 673781 w 1842340"/>
              <a:gd name="connsiteY107" fmla="*/ 30185 h 1131904"/>
              <a:gd name="connsiteX108" fmla="*/ 682166 w 1842340"/>
              <a:gd name="connsiteY108" fmla="*/ 54514 h 1131904"/>
              <a:gd name="connsiteX109" fmla="*/ 651485 w 1842340"/>
              <a:gd name="connsiteY109" fmla="*/ 54514 h 1131904"/>
              <a:gd name="connsiteX110" fmla="*/ 637338 w 1842340"/>
              <a:gd name="connsiteY110" fmla="*/ 42606 h 1131904"/>
              <a:gd name="connsiteX111" fmla="*/ 616746 w 1842340"/>
              <a:gd name="connsiteY111" fmla="*/ 54514 h 1131904"/>
              <a:gd name="connsiteX112" fmla="*/ 599714 w 1842340"/>
              <a:gd name="connsiteY112" fmla="*/ 14433 h 1131904"/>
              <a:gd name="connsiteX113" fmla="*/ 561218 w 1842340"/>
              <a:gd name="connsiteY113" fmla="*/ 14433 h 1131904"/>
              <a:gd name="connsiteX114" fmla="*/ 561218 w 1842340"/>
              <a:gd name="connsiteY114" fmla="*/ 0 h 1131904"/>
              <a:gd name="connsiteX115" fmla="*/ 523406 w 1842340"/>
              <a:gd name="connsiteY115" fmla="*/ 7607 h 1131904"/>
              <a:gd name="connsiteX116" fmla="*/ 512812 w 1842340"/>
              <a:gd name="connsiteY116" fmla="*/ 54514 h 1131904"/>
              <a:gd name="connsiteX117" fmla="*/ 496417 w 1842340"/>
              <a:gd name="connsiteY117" fmla="*/ 109378 h 1131904"/>
              <a:gd name="connsiteX118" fmla="*/ 496417 w 1842340"/>
              <a:gd name="connsiteY118" fmla="*/ 148604 h 1131904"/>
              <a:gd name="connsiteX119" fmla="*/ 486157 w 1842340"/>
              <a:gd name="connsiteY119" fmla="*/ 180670 h 1131904"/>
              <a:gd name="connsiteX120" fmla="*/ 486157 w 1842340"/>
              <a:gd name="connsiteY120" fmla="*/ 214960 h 1131904"/>
              <a:gd name="connsiteX121" fmla="*/ 512812 w 1842340"/>
              <a:gd name="connsiteY121" fmla="*/ 214960 h 1131904"/>
              <a:gd name="connsiteX122" fmla="*/ 542361 w 1842340"/>
              <a:gd name="connsiteY122" fmla="*/ 228872 h 1131904"/>
              <a:gd name="connsiteX123" fmla="*/ 523406 w 1842340"/>
              <a:gd name="connsiteY123" fmla="*/ 254935 h 1131904"/>
              <a:gd name="connsiteX124" fmla="*/ 542361 w 1842340"/>
              <a:gd name="connsiteY124" fmla="*/ 283947 h 1131904"/>
              <a:gd name="connsiteX125" fmla="*/ 523406 w 1842340"/>
              <a:gd name="connsiteY125" fmla="*/ 304391 h 1131904"/>
              <a:gd name="connsiteX126" fmla="*/ 486157 w 1842340"/>
              <a:gd name="connsiteY126" fmla="*/ 321886 h 1131904"/>
              <a:gd name="connsiteX127" fmla="*/ 444914 w 1842340"/>
              <a:gd name="connsiteY127" fmla="*/ 321886 h 1131904"/>
              <a:gd name="connsiteX128" fmla="*/ 427736 w 1842340"/>
              <a:gd name="connsiteY128" fmla="*/ 304391 h 1131904"/>
              <a:gd name="connsiteX129" fmla="*/ 402417 w 1842340"/>
              <a:gd name="connsiteY129" fmla="*/ 283947 h 1131904"/>
              <a:gd name="connsiteX130" fmla="*/ 402417 w 1842340"/>
              <a:gd name="connsiteY130" fmla="*/ 254935 h 1131904"/>
              <a:gd name="connsiteX131" fmla="*/ 376666 w 1842340"/>
              <a:gd name="connsiteY131" fmla="*/ 254935 h 1131904"/>
              <a:gd name="connsiteX132" fmla="*/ 358037 w 1842340"/>
              <a:gd name="connsiteY132" fmla="*/ 271828 h 1131904"/>
              <a:gd name="connsiteX133" fmla="*/ 358037 w 1842340"/>
              <a:gd name="connsiteY133" fmla="*/ 283947 h 1131904"/>
              <a:gd name="connsiteX134" fmla="*/ 320030 w 1842340"/>
              <a:gd name="connsiteY134" fmla="*/ 271828 h 1131904"/>
              <a:gd name="connsiteX135" fmla="*/ 318905 w 1842340"/>
              <a:gd name="connsiteY135" fmla="*/ 239142 h 1131904"/>
              <a:gd name="connsiteX136" fmla="*/ 302509 w 1842340"/>
              <a:gd name="connsiteY136" fmla="*/ 239142 h 1131904"/>
              <a:gd name="connsiteX137" fmla="*/ 274762 w 1842340"/>
              <a:gd name="connsiteY137" fmla="*/ 228872 h 1131904"/>
              <a:gd name="connsiteX138" fmla="*/ 274762 w 1842340"/>
              <a:gd name="connsiteY138" fmla="*/ 271828 h 1131904"/>
              <a:gd name="connsiteX139" fmla="*/ 189237 w 1842340"/>
              <a:gd name="connsiteY139" fmla="*/ 321886 h 1131904"/>
              <a:gd name="connsiteX140" fmla="*/ 176517 w 1842340"/>
              <a:gd name="connsiteY140" fmla="*/ 297680 h 1131904"/>
              <a:gd name="connsiteX141" fmla="*/ 189237 w 1842340"/>
              <a:gd name="connsiteY141" fmla="*/ 283947 h 1131904"/>
              <a:gd name="connsiteX142" fmla="*/ 176517 w 1842340"/>
              <a:gd name="connsiteY142" fmla="*/ 266672 h 1131904"/>
              <a:gd name="connsiteX143" fmla="*/ 196971 w 1842340"/>
              <a:gd name="connsiteY143" fmla="*/ 254935 h 1131904"/>
              <a:gd name="connsiteX144" fmla="*/ 190867 w 1842340"/>
              <a:gd name="connsiteY144" fmla="*/ 228872 h 1131904"/>
              <a:gd name="connsiteX145" fmla="*/ 137083 w 1842340"/>
              <a:gd name="connsiteY145" fmla="*/ 271828 h 1131904"/>
              <a:gd name="connsiteX146" fmla="*/ 124045 w 1842340"/>
              <a:gd name="connsiteY146" fmla="*/ 283947 h 1131904"/>
              <a:gd name="connsiteX147" fmla="*/ 96860 w 1842340"/>
              <a:gd name="connsiteY147" fmla="*/ 283947 h 1131904"/>
              <a:gd name="connsiteX148" fmla="*/ 59953 w 1842340"/>
              <a:gd name="connsiteY148" fmla="*/ 266672 h 1131904"/>
              <a:gd name="connsiteX149" fmla="*/ 41120 w 1842340"/>
              <a:gd name="connsiteY149" fmla="*/ 254935 h 1131904"/>
              <a:gd name="connsiteX150" fmla="*/ 21546 w 1842340"/>
              <a:gd name="connsiteY150" fmla="*/ 238572 h 1131904"/>
              <a:gd name="connsiteX151" fmla="*/ 7913 w 1842340"/>
              <a:gd name="connsiteY151" fmla="*/ 250993 h 1131904"/>
              <a:gd name="connsiteX152" fmla="*/ 8328 w 1842340"/>
              <a:gd name="connsiteY152" fmla="*/ 252728 h 1131904"/>
              <a:gd name="connsiteX153" fmla="*/ 0 w 1842340"/>
              <a:gd name="connsiteY153" fmla="*/ 276837 h 1131904"/>
              <a:gd name="connsiteX154" fmla="*/ 31129 w 1842340"/>
              <a:gd name="connsiteY154" fmla="*/ 276837 h 1131904"/>
              <a:gd name="connsiteX155" fmla="*/ 44632 w 1842340"/>
              <a:gd name="connsiteY155" fmla="*/ 303788 h 1131904"/>
              <a:gd name="connsiteX156" fmla="*/ 31129 w 1842340"/>
              <a:gd name="connsiteY156" fmla="*/ 329746 h 1131904"/>
              <a:gd name="connsiteX157" fmla="*/ 44632 w 1842340"/>
              <a:gd name="connsiteY157" fmla="*/ 329746 h 1131904"/>
              <a:gd name="connsiteX158" fmla="*/ 44632 w 1842340"/>
              <a:gd name="connsiteY158" fmla="*/ 367058 h 1131904"/>
              <a:gd name="connsiteX159" fmla="*/ 68916 w 1842340"/>
              <a:gd name="connsiteY159" fmla="*/ 392600 h 1131904"/>
              <a:gd name="connsiteX160" fmla="*/ 68916 w 1842340"/>
              <a:gd name="connsiteY160" fmla="*/ 416563 h 1131904"/>
              <a:gd name="connsiteX161" fmla="*/ 44632 w 1842340"/>
              <a:gd name="connsiteY161" fmla="*/ 442577 h 1131904"/>
              <a:gd name="connsiteX162" fmla="*/ 38317 w 1842340"/>
              <a:gd name="connsiteY162" fmla="*/ 480093 h 1131904"/>
              <a:gd name="connsiteX163" fmla="*/ 68916 w 1842340"/>
              <a:gd name="connsiteY163" fmla="*/ 490836 h 1131904"/>
              <a:gd name="connsiteX164" fmla="*/ 68916 w 1842340"/>
              <a:gd name="connsiteY164" fmla="*/ 520149 h 1131904"/>
              <a:gd name="connsiteX165" fmla="*/ 31129 w 1842340"/>
              <a:gd name="connsiteY165" fmla="*/ 534835 h 1131904"/>
              <a:gd name="connsiteX166" fmla="*/ 8328 w 1842340"/>
              <a:gd name="connsiteY166" fmla="*/ 564270 h 1131904"/>
              <a:gd name="connsiteX167" fmla="*/ 38317 w 1842340"/>
              <a:gd name="connsiteY167" fmla="*/ 583117 h 1131904"/>
              <a:gd name="connsiteX168" fmla="*/ 31129 w 1842340"/>
              <a:gd name="connsiteY168" fmla="*/ 602144 h 1131904"/>
              <a:gd name="connsiteX169" fmla="*/ 38317 w 1842340"/>
              <a:gd name="connsiteY169" fmla="*/ 645776 h 1131904"/>
              <a:gd name="connsiteX170" fmla="*/ 60376 w 1842340"/>
              <a:gd name="connsiteY170" fmla="*/ 664607 h 1131904"/>
              <a:gd name="connsiteX171" fmla="*/ 85157 w 1842340"/>
              <a:gd name="connsiteY171" fmla="*/ 681980 h 1131904"/>
              <a:gd name="connsiteX172" fmla="*/ 113606 w 1842340"/>
              <a:gd name="connsiteY172" fmla="*/ 664607 h 1131904"/>
              <a:gd name="connsiteX173" fmla="*/ 152151 w 1842340"/>
              <a:gd name="connsiteY173" fmla="*/ 664607 h 1131904"/>
              <a:gd name="connsiteX174" fmla="*/ 175352 w 1842340"/>
              <a:gd name="connsiteY174" fmla="*/ 671954 h 1131904"/>
              <a:gd name="connsiteX175" fmla="*/ 194803 w 1842340"/>
              <a:gd name="connsiteY175" fmla="*/ 681980 h 1131904"/>
              <a:gd name="connsiteX176" fmla="*/ 212821 w 1842340"/>
              <a:gd name="connsiteY176" fmla="*/ 706863 h 1131904"/>
              <a:gd name="connsiteX177" fmla="*/ 241457 w 1842340"/>
              <a:gd name="connsiteY177" fmla="*/ 706863 h 1131904"/>
              <a:gd name="connsiteX178" fmla="*/ 241457 w 1842340"/>
              <a:gd name="connsiteY178" fmla="*/ 730638 h 1131904"/>
              <a:gd name="connsiteX179" fmla="*/ 264853 w 1842340"/>
              <a:gd name="connsiteY179" fmla="*/ 746317 h 1131904"/>
              <a:gd name="connsiteX180" fmla="*/ 291916 w 1842340"/>
              <a:gd name="connsiteY180" fmla="*/ 746317 h 1131904"/>
              <a:gd name="connsiteX181" fmla="*/ 305957 w 1842340"/>
              <a:gd name="connsiteY181" fmla="*/ 730638 h 1131904"/>
              <a:gd name="connsiteX182" fmla="*/ 325547 w 1842340"/>
              <a:gd name="connsiteY182" fmla="*/ 730638 h 1131904"/>
              <a:gd name="connsiteX183" fmla="*/ 314872 w 1842340"/>
              <a:gd name="connsiteY183" fmla="*/ 698392 h 1131904"/>
              <a:gd name="connsiteX184" fmla="*/ 340769 w 1842340"/>
              <a:gd name="connsiteY184" fmla="*/ 664607 h 1131904"/>
              <a:gd name="connsiteX185" fmla="*/ 333932 w 1842340"/>
              <a:gd name="connsiteY185" fmla="*/ 639179 h 1131904"/>
              <a:gd name="connsiteX186" fmla="*/ 314872 w 1842340"/>
              <a:gd name="connsiteY186" fmla="*/ 639179 h 1131904"/>
              <a:gd name="connsiteX187" fmla="*/ 314872 w 1842340"/>
              <a:gd name="connsiteY187" fmla="*/ 628118 h 1131904"/>
              <a:gd name="connsiteX188" fmla="*/ 357026 w 1842340"/>
              <a:gd name="connsiteY188" fmla="*/ 608253 h 1131904"/>
              <a:gd name="connsiteX189" fmla="*/ 366887 w 1842340"/>
              <a:gd name="connsiteY189" fmla="*/ 639179 h 1131904"/>
              <a:gd name="connsiteX190" fmla="*/ 395344 w 1842340"/>
              <a:gd name="connsiteY190" fmla="*/ 664607 h 1131904"/>
              <a:gd name="connsiteX191" fmla="*/ 404731 w 1842340"/>
              <a:gd name="connsiteY191" fmla="*/ 681980 h 1131904"/>
              <a:gd name="connsiteX192" fmla="*/ 426693 w 1842340"/>
              <a:gd name="connsiteY192" fmla="*/ 681980 h 1131904"/>
              <a:gd name="connsiteX193" fmla="*/ 445053 w 1842340"/>
              <a:gd name="connsiteY193" fmla="*/ 698392 h 1131904"/>
              <a:gd name="connsiteX194" fmla="*/ 453968 w 1842340"/>
              <a:gd name="connsiteY194" fmla="*/ 717720 h 1131904"/>
              <a:gd name="connsiteX195" fmla="*/ 460129 w 1842340"/>
              <a:gd name="connsiteY195" fmla="*/ 746317 h 1131904"/>
              <a:gd name="connsiteX196" fmla="*/ 453968 w 1842340"/>
              <a:gd name="connsiteY196" fmla="*/ 758558 h 1131904"/>
              <a:gd name="connsiteX197" fmla="*/ 426693 w 1842340"/>
              <a:gd name="connsiteY197" fmla="*/ 795878 h 1131904"/>
              <a:gd name="connsiteX198" fmla="*/ 426693 w 1842340"/>
              <a:gd name="connsiteY198" fmla="*/ 821111 h 1131904"/>
              <a:gd name="connsiteX199" fmla="*/ 438974 w 1842340"/>
              <a:gd name="connsiteY199" fmla="*/ 821111 h 1131904"/>
              <a:gd name="connsiteX200" fmla="*/ 445053 w 1842340"/>
              <a:gd name="connsiteY200" fmla="*/ 862846 h 1131904"/>
              <a:gd name="connsiteX201" fmla="*/ 460129 w 1842340"/>
              <a:gd name="connsiteY201" fmla="*/ 887060 h 1131904"/>
              <a:gd name="connsiteX202" fmla="*/ 505698 w 1842340"/>
              <a:gd name="connsiteY202" fmla="*/ 899017 h 1131904"/>
              <a:gd name="connsiteX203" fmla="*/ 528565 w 1842340"/>
              <a:gd name="connsiteY203" fmla="*/ 899017 h 1131904"/>
              <a:gd name="connsiteX204" fmla="*/ 552898 w 1842340"/>
              <a:gd name="connsiteY204" fmla="*/ 906934 h 1131904"/>
              <a:gd name="connsiteX205" fmla="*/ 552898 w 1842340"/>
              <a:gd name="connsiteY205" fmla="*/ 920088 h 1131904"/>
              <a:gd name="connsiteX206" fmla="*/ 574566 w 1842340"/>
              <a:gd name="connsiteY206" fmla="*/ 926539 h 1131904"/>
              <a:gd name="connsiteX207" fmla="*/ 584761 w 1842340"/>
              <a:gd name="connsiteY207" fmla="*/ 933926 h 1131904"/>
              <a:gd name="connsiteX208" fmla="*/ 566213 w 1842340"/>
              <a:gd name="connsiteY208" fmla="*/ 971156 h 1131904"/>
              <a:gd name="connsiteX209" fmla="*/ 542768 w 1842340"/>
              <a:gd name="connsiteY209" fmla="*/ 971156 h 1131904"/>
              <a:gd name="connsiteX210" fmla="*/ 542768 w 1842340"/>
              <a:gd name="connsiteY210" fmla="*/ 992203 h 1131904"/>
              <a:gd name="connsiteX211" fmla="*/ 566213 w 1842340"/>
              <a:gd name="connsiteY211" fmla="*/ 1001016 h 1131904"/>
              <a:gd name="connsiteX212" fmla="*/ 566213 w 1842340"/>
              <a:gd name="connsiteY212" fmla="*/ 1026200 h 113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842340" h="1131904">
                <a:moveTo>
                  <a:pt x="566384" y="1026200"/>
                </a:moveTo>
                <a:lnTo>
                  <a:pt x="595925" y="1004314"/>
                </a:lnTo>
                <a:lnTo>
                  <a:pt x="589780" y="975367"/>
                </a:lnTo>
                <a:lnTo>
                  <a:pt x="629230" y="975367"/>
                </a:lnTo>
                <a:lnTo>
                  <a:pt x="642334" y="1017085"/>
                </a:lnTo>
                <a:lnTo>
                  <a:pt x="677733" y="1026200"/>
                </a:lnTo>
                <a:lnTo>
                  <a:pt x="670057" y="1051758"/>
                </a:lnTo>
                <a:lnTo>
                  <a:pt x="688759" y="1070027"/>
                </a:lnTo>
                <a:lnTo>
                  <a:pt x="731370" y="1039248"/>
                </a:lnTo>
                <a:lnTo>
                  <a:pt x="744075" y="1026200"/>
                </a:lnTo>
                <a:lnTo>
                  <a:pt x="750708" y="1017085"/>
                </a:lnTo>
                <a:lnTo>
                  <a:pt x="785211" y="1004314"/>
                </a:lnTo>
                <a:lnTo>
                  <a:pt x="807173" y="975367"/>
                </a:lnTo>
                <a:lnTo>
                  <a:pt x="840837" y="1017085"/>
                </a:lnTo>
                <a:lnTo>
                  <a:pt x="855578" y="1004314"/>
                </a:lnTo>
                <a:lnTo>
                  <a:pt x="888941" y="1004314"/>
                </a:lnTo>
                <a:lnTo>
                  <a:pt x="911245" y="1039248"/>
                </a:lnTo>
                <a:lnTo>
                  <a:pt x="888941" y="1039248"/>
                </a:lnTo>
                <a:lnTo>
                  <a:pt x="911245" y="1070027"/>
                </a:lnTo>
                <a:lnTo>
                  <a:pt x="916941" y="1097451"/>
                </a:lnTo>
                <a:lnTo>
                  <a:pt x="941967" y="1062021"/>
                </a:lnTo>
                <a:lnTo>
                  <a:pt x="958787" y="1075378"/>
                </a:lnTo>
                <a:lnTo>
                  <a:pt x="982524" y="1059577"/>
                </a:lnTo>
                <a:lnTo>
                  <a:pt x="998105" y="1083198"/>
                </a:lnTo>
                <a:lnTo>
                  <a:pt x="982524" y="1093713"/>
                </a:lnTo>
                <a:lnTo>
                  <a:pt x="998105" y="1104374"/>
                </a:lnTo>
                <a:lnTo>
                  <a:pt x="998105" y="1131904"/>
                </a:lnTo>
                <a:lnTo>
                  <a:pt x="1053976" y="1104374"/>
                </a:lnTo>
                <a:lnTo>
                  <a:pt x="1086678" y="1083198"/>
                </a:lnTo>
                <a:lnTo>
                  <a:pt x="1086678" y="1062021"/>
                </a:lnTo>
                <a:lnTo>
                  <a:pt x="1107417" y="1026200"/>
                </a:lnTo>
                <a:lnTo>
                  <a:pt x="1107417" y="936036"/>
                </a:lnTo>
                <a:lnTo>
                  <a:pt x="1248942" y="928363"/>
                </a:lnTo>
                <a:lnTo>
                  <a:pt x="1279167" y="928363"/>
                </a:lnTo>
                <a:lnTo>
                  <a:pt x="1313222" y="917400"/>
                </a:lnTo>
                <a:lnTo>
                  <a:pt x="1313222" y="909125"/>
                </a:lnTo>
                <a:lnTo>
                  <a:pt x="1341719" y="893242"/>
                </a:lnTo>
                <a:lnTo>
                  <a:pt x="1355303" y="909125"/>
                </a:lnTo>
                <a:lnTo>
                  <a:pt x="1388413" y="893242"/>
                </a:lnTo>
                <a:lnTo>
                  <a:pt x="1388413" y="877783"/>
                </a:lnTo>
                <a:lnTo>
                  <a:pt x="1411035" y="847101"/>
                </a:lnTo>
                <a:lnTo>
                  <a:pt x="1431962" y="829843"/>
                </a:lnTo>
                <a:lnTo>
                  <a:pt x="1478933" y="840903"/>
                </a:lnTo>
                <a:lnTo>
                  <a:pt x="1497293" y="829843"/>
                </a:lnTo>
                <a:lnTo>
                  <a:pt x="1488744" y="862634"/>
                </a:lnTo>
                <a:lnTo>
                  <a:pt x="1505988" y="877783"/>
                </a:lnTo>
                <a:lnTo>
                  <a:pt x="1570806" y="909125"/>
                </a:lnTo>
                <a:lnTo>
                  <a:pt x="1595139" y="909125"/>
                </a:lnTo>
                <a:lnTo>
                  <a:pt x="1595139" y="885521"/>
                </a:lnTo>
                <a:lnTo>
                  <a:pt x="1613702" y="862634"/>
                </a:lnTo>
                <a:lnTo>
                  <a:pt x="1613702" y="847101"/>
                </a:lnTo>
                <a:lnTo>
                  <a:pt x="1605463" y="829843"/>
                </a:lnTo>
                <a:lnTo>
                  <a:pt x="1768257" y="561273"/>
                </a:lnTo>
                <a:lnTo>
                  <a:pt x="1787416" y="549300"/>
                </a:lnTo>
                <a:lnTo>
                  <a:pt x="1809948" y="522984"/>
                </a:lnTo>
                <a:lnTo>
                  <a:pt x="1842340" y="470229"/>
                </a:lnTo>
                <a:lnTo>
                  <a:pt x="1816826" y="446300"/>
                </a:lnTo>
                <a:lnTo>
                  <a:pt x="1809948" y="418818"/>
                </a:lnTo>
                <a:lnTo>
                  <a:pt x="1802793" y="374657"/>
                </a:lnTo>
                <a:lnTo>
                  <a:pt x="1795206" y="348886"/>
                </a:lnTo>
                <a:lnTo>
                  <a:pt x="1768257" y="340448"/>
                </a:lnTo>
                <a:lnTo>
                  <a:pt x="1727985" y="325226"/>
                </a:lnTo>
                <a:lnTo>
                  <a:pt x="1727985" y="290243"/>
                </a:lnTo>
                <a:lnTo>
                  <a:pt x="1744919" y="242587"/>
                </a:lnTo>
                <a:lnTo>
                  <a:pt x="1713781" y="230338"/>
                </a:lnTo>
                <a:lnTo>
                  <a:pt x="1676124" y="242587"/>
                </a:lnTo>
                <a:lnTo>
                  <a:pt x="1676124" y="218177"/>
                </a:lnTo>
                <a:lnTo>
                  <a:pt x="1605463" y="218177"/>
                </a:lnTo>
                <a:lnTo>
                  <a:pt x="1570806" y="190199"/>
                </a:lnTo>
                <a:lnTo>
                  <a:pt x="1570806" y="208298"/>
                </a:lnTo>
                <a:lnTo>
                  <a:pt x="1539309" y="208298"/>
                </a:lnTo>
                <a:lnTo>
                  <a:pt x="1520322" y="218177"/>
                </a:lnTo>
                <a:lnTo>
                  <a:pt x="1505988" y="242587"/>
                </a:lnTo>
                <a:lnTo>
                  <a:pt x="1488744" y="259529"/>
                </a:lnTo>
                <a:lnTo>
                  <a:pt x="1478933" y="249926"/>
                </a:lnTo>
                <a:lnTo>
                  <a:pt x="1468201" y="242587"/>
                </a:lnTo>
                <a:lnTo>
                  <a:pt x="1450648" y="269311"/>
                </a:lnTo>
                <a:lnTo>
                  <a:pt x="1411035" y="269311"/>
                </a:lnTo>
                <a:lnTo>
                  <a:pt x="1334702" y="325226"/>
                </a:lnTo>
                <a:lnTo>
                  <a:pt x="1322047" y="311363"/>
                </a:lnTo>
                <a:lnTo>
                  <a:pt x="1313222" y="269311"/>
                </a:lnTo>
                <a:lnTo>
                  <a:pt x="1313222" y="249926"/>
                </a:lnTo>
                <a:lnTo>
                  <a:pt x="1300901" y="242587"/>
                </a:lnTo>
                <a:lnTo>
                  <a:pt x="1287055" y="190199"/>
                </a:lnTo>
                <a:lnTo>
                  <a:pt x="1287055" y="161359"/>
                </a:lnTo>
                <a:lnTo>
                  <a:pt x="1256081" y="117213"/>
                </a:lnTo>
                <a:lnTo>
                  <a:pt x="1237337" y="96973"/>
                </a:lnTo>
                <a:lnTo>
                  <a:pt x="1232017" y="82247"/>
                </a:lnTo>
                <a:lnTo>
                  <a:pt x="1208612" y="96973"/>
                </a:lnTo>
                <a:lnTo>
                  <a:pt x="1187792" y="67513"/>
                </a:lnTo>
                <a:lnTo>
                  <a:pt x="1166180" y="67513"/>
                </a:lnTo>
                <a:lnTo>
                  <a:pt x="1124269" y="96973"/>
                </a:lnTo>
                <a:lnTo>
                  <a:pt x="1070967" y="110648"/>
                </a:lnTo>
                <a:lnTo>
                  <a:pt x="1044702" y="82247"/>
                </a:lnTo>
                <a:lnTo>
                  <a:pt x="1037962" y="59792"/>
                </a:lnTo>
                <a:lnTo>
                  <a:pt x="1015121" y="41466"/>
                </a:lnTo>
                <a:lnTo>
                  <a:pt x="1004959" y="2370"/>
                </a:lnTo>
                <a:lnTo>
                  <a:pt x="989492" y="28027"/>
                </a:lnTo>
                <a:lnTo>
                  <a:pt x="958787" y="41466"/>
                </a:lnTo>
                <a:lnTo>
                  <a:pt x="916941" y="28027"/>
                </a:lnTo>
                <a:lnTo>
                  <a:pt x="848497" y="14588"/>
                </a:lnTo>
                <a:lnTo>
                  <a:pt x="848497" y="41466"/>
                </a:lnTo>
                <a:lnTo>
                  <a:pt x="807173" y="41466"/>
                </a:lnTo>
                <a:lnTo>
                  <a:pt x="771570" y="54514"/>
                </a:lnTo>
                <a:lnTo>
                  <a:pt x="750708" y="44724"/>
                </a:lnTo>
                <a:lnTo>
                  <a:pt x="735950" y="30185"/>
                </a:lnTo>
                <a:lnTo>
                  <a:pt x="691693" y="14433"/>
                </a:lnTo>
                <a:lnTo>
                  <a:pt x="673781" y="30185"/>
                </a:lnTo>
                <a:lnTo>
                  <a:pt x="682166" y="54514"/>
                </a:lnTo>
                <a:lnTo>
                  <a:pt x="651485" y="54514"/>
                </a:lnTo>
                <a:lnTo>
                  <a:pt x="637338" y="42606"/>
                </a:lnTo>
                <a:lnTo>
                  <a:pt x="616746" y="54514"/>
                </a:lnTo>
                <a:lnTo>
                  <a:pt x="599714" y="14433"/>
                </a:lnTo>
                <a:lnTo>
                  <a:pt x="561218" y="14433"/>
                </a:lnTo>
                <a:lnTo>
                  <a:pt x="561218" y="0"/>
                </a:lnTo>
                <a:lnTo>
                  <a:pt x="523406" y="7607"/>
                </a:lnTo>
                <a:lnTo>
                  <a:pt x="512812" y="54514"/>
                </a:lnTo>
                <a:lnTo>
                  <a:pt x="496417" y="109378"/>
                </a:lnTo>
                <a:lnTo>
                  <a:pt x="496417" y="148604"/>
                </a:lnTo>
                <a:lnTo>
                  <a:pt x="486157" y="180670"/>
                </a:lnTo>
                <a:lnTo>
                  <a:pt x="486157" y="214960"/>
                </a:lnTo>
                <a:lnTo>
                  <a:pt x="512812" y="214960"/>
                </a:lnTo>
                <a:lnTo>
                  <a:pt x="542361" y="228872"/>
                </a:lnTo>
                <a:lnTo>
                  <a:pt x="523406" y="254935"/>
                </a:lnTo>
                <a:lnTo>
                  <a:pt x="542361" y="283947"/>
                </a:lnTo>
                <a:lnTo>
                  <a:pt x="523406" y="304391"/>
                </a:lnTo>
                <a:lnTo>
                  <a:pt x="486157" y="321886"/>
                </a:lnTo>
                <a:lnTo>
                  <a:pt x="444914" y="321886"/>
                </a:lnTo>
                <a:lnTo>
                  <a:pt x="427736" y="304391"/>
                </a:lnTo>
                <a:lnTo>
                  <a:pt x="402417" y="283947"/>
                </a:lnTo>
                <a:lnTo>
                  <a:pt x="402417" y="254935"/>
                </a:lnTo>
                <a:lnTo>
                  <a:pt x="376666" y="254935"/>
                </a:lnTo>
                <a:lnTo>
                  <a:pt x="358037" y="271828"/>
                </a:lnTo>
                <a:lnTo>
                  <a:pt x="358037" y="283947"/>
                </a:lnTo>
                <a:lnTo>
                  <a:pt x="320030" y="271828"/>
                </a:lnTo>
                <a:lnTo>
                  <a:pt x="318905" y="239142"/>
                </a:lnTo>
                <a:lnTo>
                  <a:pt x="302509" y="239142"/>
                </a:lnTo>
                <a:lnTo>
                  <a:pt x="274762" y="228872"/>
                </a:lnTo>
                <a:lnTo>
                  <a:pt x="274762" y="271828"/>
                </a:lnTo>
                <a:lnTo>
                  <a:pt x="189237" y="321886"/>
                </a:lnTo>
                <a:lnTo>
                  <a:pt x="176517" y="297680"/>
                </a:lnTo>
                <a:lnTo>
                  <a:pt x="189237" y="283947"/>
                </a:lnTo>
                <a:lnTo>
                  <a:pt x="176517" y="266672"/>
                </a:lnTo>
                <a:lnTo>
                  <a:pt x="196971" y="254935"/>
                </a:lnTo>
                <a:lnTo>
                  <a:pt x="190867" y="228872"/>
                </a:lnTo>
                <a:lnTo>
                  <a:pt x="137083" y="271828"/>
                </a:lnTo>
                <a:lnTo>
                  <a:pt x="124045" y="283947"/>
                </a:lnTo>
                <a:lnTo>
                  <a:pt x="96860" y="283947"/>
                </a:lnTo>
                <a:lnTo>
                  <a:pt x="59953" y="266672"/>
                </a:lnTo>
                <a:lnTo>
                  <a:pt x="41120" y="254935"/>
                </a:lnTo>
                <a:lnTo>
                  <a:pt x="21546" y="238572"/>
                </a:lnTo>
                <a:lnTo>
                  <a:pt x="7913" y="250993"/>
                </a:lnTo>
                <a:lnTo>
                  <a:pt x="8328" y="252728"/>
                </a:lnTo>
                <a:lnTo>
                  <a:pt x="0" y="276837"/>
                </a:lnTo>
                <a:lnTo>
                  <a:pt x="31129" y="276837"/>
                </a:lnTo>
                <a:lnTo>
                  <a:pt x="44632" y="303788"/>
                </a:lnTo>
                <a:lnTo>
                  <a:pt x="31129" y="329746"/>
                </a:lnTo>
                <a:lnTo>
                  <a:pt x="44632" y="329746"/>
                </a:lnTo>
                <a:lnTo>
                  <a:pt x="44632" y="367058"/>
                </a:lnTo>
                <a:lnTo>
                  <a:pt x="68916" y="392600"/>
                </a:lnTo>
                <a:lnTo>
                  <a:pt x="68916" y="416563"/>
                </a:lnTo>
                <a:lnTo>
                  <a:pt x="44632" y="442577"/>
                </a:lnTo>
                <a:lnTo>
                  <a:pt x="38317" y="480093"/>
                </a:lnTo>
                <a:lnTo>
                  <a:pt x="68916" y="490836"/>
                </a:lnTo>
                <a:lnTo>
                  <a:pt x="68916" y="520149"/>
                </a:lnTo>
                <a:lnTo>
                  <a:pt x="31129" y="534835"/>
                </a:lnTo>
                <a:lnTo>
                  <a:pt x="8328" y="564270"/>
                </a:lnTo>
                <a:lnTo>
                  <a:pt x="38317" y="583117"/>
                </a:lnTo>
                <a:lnTo>
                  <a:pt x="31129" y="602144"/>
                </a:lnTo>
                <a:lnTo>
                  <a:pt x="38317" y="645776"/>
                </a:lnTo>
                <a:lnTo>
                  <a:pt x="60376" y="664607"/>
                </a:lnTo>
                <a:lnTo>
                  <a:pt x="85157" y="681980"/>
                </a:lnTo>
                <a:lnTo>
                  <a:pt x="113606" y="664607"/>
                </a:lnTo>
                <a:lnTo>
                  <a:pt x="152151" y="664607"/>
                </a:lnTo>
                <a:lnTo>
                  <a:pt x="175352" y="671954"/>
                </a:lnTo>
                <a:lnTo>
                  <a:pt x="194803" y="681980"/>
                </a:lnTo>
                <a:lnTo>
                  <a:pt x="212821" y="706863"/>
                </a:lnTo>
                <a:lnTo>
                  <a:pt x="241457" y="706863"/>
                </a:lnTo>
                <a:lnTo>
                  <a:pt x="241457" y="730638"/>
                </a:lnTo>
                <a:lnTo>
                  <a:pt x="264853" y="746317"/>
                </a:lnTo>
                <a:lnTo>
                  <a:pt x="291916" y="746317"/>
                </a:lnTo>
                <a:lnTo>
                  <a:pt x="305957" y="730638"/>
                </a:lnTo>
                <a:lnTo>
                  <a:pt x="325547" y="730638"/>
                </a:lnTo>
                <a:lnTo>
                  <a:pt x="314872" y="698392"/>
                </a:lnTo>
                <a:lnTo>
                  <a:pt x="340769" y="664607"/>
                </a:lnTo>
                <a:lnTo>
                  <a:pt x="333932" y="639179"/>
                </a:lnTo>
                <a:lnTo>
                  <a:pt x="314872" y="639179"/>
                </a:lnTo>
                <a:lnTo>
                  <a:pt x="314872" y="628118"/>
                </a:lnTo>
                <a:lnTo>
                  <a:pt x="357026" y="608253"/>
                </a:lnTo>
                <a:lnTo>
                  <a:pt x="366887" y="639179"/>
                </a:lnTo>
                <a:lnTo>
                  <a:pt x="395344" y="664607"/>
                </a:lnTo>
                <a:lnTo>
                  <a:pt x="404731" y="681980"/>
                </a:lnTo>
                <a:lnTo>
                  <a:pt x="426693" y="681980"/>
                </a:lnTo>
                <a:lnTo>
                  <a:pt x="445053" y="698392"/>
                </a:lnTo>
                <a:lnTo>
                  <a:pt x="453968" y="717720"/>
                </a:lnTo>
                <a:lnTo>
                  <a:pt x="460129" y="746317"/>
                </a:lnTo>
                <a:lnTo>
                  <a:pt x="453968" y="758558"/>
                </a:lnTo>
                <a:lnTo>
                  <a:pt x="426693" y="795878"/>
                </a:lnTo>
                <a:lnTo>
                  <a:pt x="426693" y="821111"/>
                </a:lnTo>
                <a:lnTo>
                  <a:pt x="438974" y="821111"/>
                </a:lnTo>
                <a:lnTo>
                  <a:pt x="445053" y="862846"/>
                </a:lnTo>
                <a:lnTo>
                  <a:pt x="460129" y="887060"/>
                </a:lnTo>
                <a:lnTo>
                  <a:pt x="505698" y="899017"/>
                </a:lnTo>
                <a:lnTo>
                  <a:pt x="528565" y="899017"/>
                </a:lnTo>
                <a:lnTo>
                  <a:pt x="552898" y="906934"/>
                </a:lnTo>
                <a:lnTo>
                  <a:pt x="552898" y="920088"/>
                </a:lnTo>
                <a:lnTo>
                  <a:pt x="574566" y="926539"/>
                </a:lnTo>
                <a:lnTo>
                  <a:pt x="584761" y="933926"/>
                </a:lnTo>
                <a:lnTo>
                  <a:pt x="566213" y="971156"/>
                </a:lnTo>
                <a:lnTo>
                  <a:pt x="542768" y="971156"/>
                </a:lnTo>
                <a:lnTo>
                  <a:pt x="542768" y="992203"/>
                </a:lnTo>
                <a:lnTo>
                  <a:pt x="566213" y="1001016"/>
                </a:lnTo>
                <a:lnTo>
                  <a:pt x="566213" y="1026200"/>
                </a:lnTo>
              </a:path>
            </a:pathLst>
          </a:custGeom>
          <a:solidFill>
            <a:srgbClr val="7FD2F1"/>
          </a:solidFill>
          <a:ln w="8141" cap="rnd">
            <a:solidFill>
              <a:schemeClr val="bg1"/>
            </a:solidFill>
            <a:prstDash val="solid"/>
            <a:round/>
          </a:ln>
        </p:spPr>
        <p:txBody>
          <a:bodyPr rtlCol="0" anchor="ctr"/>
          <a:lstStyle/>
          <a:p>
            <a:endParaRPr lang="en-LV"/>
          </a:p>
        </p:txBody>
      </p:sp>
      <p:sp>
        <p:nvSpPr>
          <p:cNvPr id="22" name="Ludzas novads">
            <a:extLst>
              <a:ext uri="{FF2B5EF4-FFF2-40B4-BE49-F238E27FC236}">
                <a16:creationId xmlns:a16="http://schemas.microsoft.com/office/drawing/2014/main" id="{D31718BE-AAEA-3147-6EA3-3E8D66FC9B43}"/>
              </a:ext>
            </a:extLst>
          </p:cNvPr>
          <p:cNvSpPr/>
          <p:nvPr/>
        </p:nvSpPr>
        <p:spPr>
          <a:xfrm>
            <a:off x="9540364" y="3272104"/>
            <a:ext cx="1171917" cy="1632334"/>
          </a:xfrm>
          <a:custGeom>
            <a:avLst/>
            <a:gdLst>
              <a:gd name="connsiteX0" fmla="*/ 467838 w 1171917"/>
              <a:gd name="connsiteY0" fmla="*/ 1430007 h 1632334"/>
              <a:gd name="connsiteX1" fmla="*/ 480388 w 1171917"/>
              <a:gd name="connsiteY1" fmla="*/ 1440832 h 1632334"/>
              <a:gd name="connsiteX2" fmla="*/ 492937 w 1171917"/>
              <a:gd name="connsiteY2" fmla="*/ 1465087 h 1632334"/>
              <a:gd name="connsiteX3" fmla="*/ 510213 w 1171917"/>
              <a:gd name="connsiteY3" fmla="*/ 1465087 h 1632334"/>
              <a:gd name="connsiteX4" fmla="*/ 525207 w 1171917"/>
              <a:gd name="connsiteY4" fmla="*/ 1495019 h 1632334"/>
              <a:gd name="connsiteX5" fmla="*/ 542973 w 1171917"/>
              <a:gd name="connsiteY5" fmla="*/ 1514608 h 1632334"/>
              <a:gd name="connsiteX6" fmla="*/ 563427 w 1171917"/>
              <a:gd name="connsiteY6" fmla="*/ 1510747 h 1632334"/>
              <a:gd name="connsiteX7" fmla="*/ 566442 w 1171917"/>
              <a:gd name="connsiteY7" fmla="*/ 1523690 h 1632334"/>
              <a:gd name="connsiteX8" fmla="*/ 604987 w 1171917"/>
              <a:gd name="connsiteY8" fmla="*/ 1510747 h 1632334"/>
              <a:gd name="connsiteX9" fmla="*/ 626338 w 1171917"/>
              <a:gd name="connsiteY9" fmla="*/ 1510747 h 1632334"/>
              <a:gd name="connsiteX10" fmla="*/ 662194 w 1171917"/>
              <a:gd name="connsiteY10" fmla="*/ 1535614 h 1632334"/>
              <a:gd name="connsiteX11" fmla="*/ 684684 w 1171917"/>
              <a:gd name="connsiteY11" fmla="*/ 1544109 h 1632334"/>
              <a:gd name="connsiteX12" fmla="*/ 697887 w 1171917"/>
              <a:gd name="connsiteY12" fmla="*/ 1561514 h 1632334"/>
              <a:gd name="connsiteX13" fmla="*/ 710354 w 1171917"/>
              <a:gd name="connsiteY13" fmla="*/ 1561514 h 1632334"/>
              <a:gd name="connsiteX14" fmla="*/ 722252 w 1171917"/>
              <a:gd name="connsiteY14" fmla="*/ 1544109 h 1632334"/>
              <a:gd name="connsiteX15" fmla="*/ 722252 w 1171917"/>
              <a:gd name="connsiteY15" fmla="*/ 1529049 h 1632334"/>
              <a:gd name="connsiteX16" fmla="*/ 745558 w 1171917"/>
              <a:gd name="connsiteY16" fmla="*/ 1510747 h 1632334"/>
              <a:gd name="connsiteX17" fmla="*/ 745558 w 1171917"/>
              <a:gd name="connsiteY17" fmla="*/ 1535614 h 1632334"/>
              <a:gd name="connsiteX18" fmla="*/ 776117 w 1171917"/>
              <a:gd name="connsiteY18" fmla="*/ 1552490 h 1632334"/>
              <a:gd name="connsiteX19" fmla="*/ 792579 w 1171917"/>
              <a:gd name="connsiteY19" fmla="*/ 1544109 h 1632334"/>
              <a:gd name="connsiteX20" fmla="*/ 776117 w 1171917"/>
              <a:gd name="connsiteY20" fmla="*/ 1529049 h 1632334"/>
              <a:gd name="connsiteX21" fmla="*/ 792579 w 1171917"/>
              <a:gd name="connsiteY21" fmla="*/ 1510747 h 1632334"/>
              <a:gd name="connsiteX22" fmla="*/ 806920 w 1171917"/>
              <a:gd name="connsiteY22" fmla="*/ 1495019 h 1632334"/>
              <a:gd name="connsiteX23" fmla="*/ 826968 w 1171917"/>
              <a:gd name="connsiteY23" fmla="*/ 1510747 h 1632334"/>
              <a:gd name="connsiteX24" fmla="*/ 855408 w 1171917"/>
              <a:gd name="connsiteY24" fmla="*/ 1510747 h 1632334"/>
              <a:gd name="connsiteX25" fmla="*/ 868609 w 1171917"/>
              <a:gd name="connsiteY25" fmla="*/ 1495019 h 1632334"/>
              <a:gd name="connsiteX26" fmla="*/ 890041 w 1171917"/>
              <a:gd name="connsiteY26" fmla="*/ 1479495 h 1632334"/>
              <a:gd name="connsiteX27" fmla="*/ 900554 w 1171917"/>
              <a:gd name="connsiteY27" fmla="*/ 1465087 h 1632334"/>
              <a:gd name="connsiteX28" fmla="*/ 935921 w 1171917"/>
              <a:gd name="connsiteY28" fmla="*/ 1456038 h 1632334"/>
              <a:gd name="connsiteX29" fmla="*/ 935921 w 1171917"/>
              <a:gd name="connsiteY29" fmla="*/ 1479495 h 1632334"/>
              <a:gd name="connsiteX30" fmla="*/ 956945 w 1171917"/>
              <a:gd name="connsiteY30" fmla="*/ 1495019 h 1632334"/>
              <a:gd name="connsiteX31" fmla="*/ 976176 w 1171917"/>
              <a:gd name="connsiteY31" fmla="*/ 1479495 h 1632334"/>
              <a:gd name="connsiteX32" fmla="*/ 976176 w 1171917"/>
              <a:gd name="connsiteY32" fmla="*/ 1456038 h 1632334"/>
              <a:gd name="connsiteX33" fmla="*/ 1000624 w 1171917"/>
              <a:gd name="connsiteY33" fmla="*/ 1479495 h 1632334"/>
              <a:gd name="connsiteX34" fmla="*/ 968354 w 1171917"/>
              <a:gd name="connsiteY34" fmla="*/ 1510747 h 1632334"/>
              <a:gd name="connsiteX35" fmla="*/ 976176 w 1171917"/>
              <a:gd name="connsiteY35" fmla="*/ 1535614 h 1632334"/>
              <a:gd name="connsiteX36" fmla="*/ 949937 w 1171917"/>
              <a:gd name="connsiteY36" fmla="*/ 1552490 h 1632334"/>
              <a:gd name="connsiteX37" fmla="*/ 956945 w 1171917"/>
              <a:gd name="connsiteY37" fmla="*/ 1561514 h 1632334"/>
              <a:gd name="connsiteX38" fmla="*/ 942032 w 1171917"/>
              <a:gd name="connsiteY38" fmla="*/ 1578912 h 1632334"/>
              <a:gd name="connsiteX39" fmla="*/ 942032 w 1171917"/>
              <a:gd name="connsiteY39" fmla="*/ 1599632 h 1632334"/>
              <a:gd name="connsiteX40" fmla="*/ 968354 w 1171917"/>
              <a:gd name="connsiteY40" fmla="*/ 1611704 h 1632334"/>
              <a:gd name="connsiteX41" fmla="*/ 968354 w 1171917"/>
              <a:gd name="connsiteY41" fmla="*/ 1632334 h 1632334"/>
              <a:gd name="connsiteX42" fmla="*/ 1007551 w 1171917"/>
              <a:gd name="connsiteY42" fmla="*/ 1632334 h 1632334"/>
              <a:gd name="connsiteX43" fmla="*/ 1007551 w 1171917"/>
              <a:gd name="connsiteY43" fmla="*/ 1599632 h 1632334"/>
              <a:gd name="connsiteX44" fmla="*/ 1052126 w 1171917"/>
              <a:gd name="connsiteY44" fmla="*/ 1561514 h 1632334"/>
              <a:gd name="connsiteX45" fmla="*/ 1094583 w 1171917"/>
              <a:gd name="connsiteY45" fmla="*/ 1552490 h 1632334"/>
              <a:gd name="connsiteX46" fmla="*/ 1105828 w 1171917"/>
              <a:gd name="connsiteY46" fmla="*/ 1523690 h 1632334"/>
              <a:gd name="connsiteX47" fmla="*/ 1105828 w 1171917"/>
              <a:gd name="connsiteY47" fmla="*/ 1479495 h 1632334"/>
              <a:gd name="connsiteX48" fmla="*/ 1137120 w 1171917"/>
              <a:gd name="connsiteY48" fmla="*/ 1456038 h 1632334"/>
              <a:gd name="connsiteX49" fmla="*/ 1113570 w 1171917"/>
              <a:gd name="connsiteY49" fmla="*/ 1440832 h 1632334"/>
              <a:gd name="connsiteX50" fmla="*/ 1113570 w 1171917"/>
              <a:gd name="connsiteY50" fmla="*/ 1412821 h 1632334"/>
              <a:gd name="connsiteX51" fmla="*/ 1143885 w 1171917"/>
              <a:gd name="connsiteY51" fmla="*/ 1378727 h 1632334"/>
              <a:gd name="connsiteX52" fmla="*/ 1171917 w 1171917"/>
              <a:gd name="connsiteY52" fmla="*/ 1322275 h 1632334"/>
              <a:gd name="connsiteX53" fmla="*/ 1171917 w 1171917"/>
              <a:gd name="connsiteY53" fmla="*/ 1290624 h 1632334"/>
              <a:gd name="connsiteX54" fmla="*/ 1143885 w 1171917"/>
              <a:gd name="connsiteY54" fmla="*/ 1245191 h 1632334"/>
              <a:gd name="connsiteX55" fmla="*/ 1113570 w 1171917"/>
              <a:gd name="connsiteY55" fmla="*/ 1197136 h 1632334"/>
              <a:gd name="connsiteX56" fmla="*/ 1113570 w 1171917"/>
              <a:gd name="connsiteY56" fmla="*/ 1162236 h 1632334"/>
              <a:gd name="connsiteX57" fmla="*/ 1094583 w 1171917"/>
              <a:gd name="connsiteY57" fmla="*/ 1127188 h 1632334"/>
              <a:gd name="connsiteX58" fmla="*/ 1063290 w 1171917"/>
              <a:gd name="connsiteY58" fmla="*/ 1094829 h 1632334"/>
              <a:gd name="connsiteX59" fmla="*/ 1094583 w 1171917"/>
              <a:gd name="connsiteY59" fmla="*/ 1030777 h 1632334"/>
              <a:gd name="connsiteX60" fmla="*/ 1080973 w 1171917"/>
              <a:gd name="connsiteY60" fmla="*/ 982502 h 1632334"/>
              <a:gd name="connsiteX61" fmla="*/ 1094583 w 1171917"/>
              <a:gd name="connsiteY61" fmla="*/ 957172 h 1632334"/>
              <a:gd name="connsiteX62" fmla="*/ 1080973 w 1171917"/>
              <a:gd name="connsiteY62" fmla="*/ 925406 h 1632334"/>
              <a:gd name="connsiteX63" fmla="*/ 1063290 w 1171917"/>
              <a:gd name="connsiteY63" fmla="*/ 912024 h 1632334"/>
              <a:gd name="connsiteX64" fmla="*/ 1019285 w 1171917"/>
              <a:gd name="connsiteY64" fmla="*/ 871862 h 1632334"/>
              <a:gd name="connsiteX65" fmla="*/ 1000624 w 1171917"/>
              <a:gd name="connsiteY65" fmla="*/ 829761 h 1632334"/>
              <a:gd name="connsiteX66" fmla="*/ 1019285 w 1171917"/>
              <a:gd name="connsiteY66" fmla="*/ 811126 h 1632334"/>
              <a:gd name="connsiteX67" fmla="*/ 1000624 w 1171917"/>
              <a:gd name="connsiteY67" fmla="*/ 793785 h 1632334"/>
              <a:gd name="connsiteX68" fmla="*/ 976176 w 1171917"/>
              <a:gd name="connsiteY68" fmla="*/ 811126 h 1632334"/>
              <a:gd name="connsiteX69" fmla="*/ 956945 w 1171917"/>
              <a:gd name="connsiteY69" fmla="*/ 774954 h 1632334"/>
              <a:gd name="connsiteX70" fmla="*/ 968354 w 1171917"/>
              <a:gd name="connsiteY70" fmla="*/ 753590 h 1632334"/>
              <a:gd name="connsiteX71" fmla="*/ 968354 w 1171917"/>
              <a:gd name="connsiteY71" fmla="*/ 729489 h 1632334"/>
              <a:gd name="connsiteX72" fmla="*/ 1007551 w 1171917"/>
              <a:gd name="connsiteY72" fmla="*/ 709119 h 1632334"/>
              <a:gd name="connsiteX73" fmla="*/ 1007551 w 1171917"/>
              <a:gd name="connsiteY73" fmla="*/ 661422 h 1632334"/>
              <a:gd name="connsiteX74" fmla="*/ 1000624 w 1171917"/>
              <a:gd name="connsiteY74" fmla="*/ 644530 h 1632334"/>
              <a:gd name="connsiteX75" fmla="*/ 890041 w 1171917"/>
              <a:gd name="connsiteY75" fmla="*/ 629926 h 1632334"/>
              <a:gd name="connsiteX76" fmla="*/ 876432 w 1171917"/>
              <a:gd name="connsiteY76" fmla="*/ 589519 h 1632334"/>
              <a:gd name="connsiteX77" fmla="*/ 843836 w 1171917"/>
              <a:gd name="connsiteY77" fmla="*/ 533482 h 1632334"/>
              <a:gd name="connsiteX78" fmla="*/ 843836 w 1171917"/>
              <a:gd name="connsiteY78" fmla="*/ 487456 h 1632334"/>
              <a:gd name="connsiteX79" fmla="*/ 834872 w 1171917"/>
              <a:gd name="connsiteY79" fmla="*/ 438456 h 1632334"/>
              <a:gd name="connsiteX80" fmla="*/ 792579 w 1171917"/>
              <a:gd name="connsiteY80" fmla="*/ 417662 h 1632334"/>
              <a:gd name="connsiteX81" fmla="*/ 792579 w 1171917"/>
              <a:gd name="connsiteY81" fmla="*/ 376799 h 1632334"/>
              <a:gd name="connsiteX82" fmla="*/ 764301 w 1171917"/>
              <a:gd name="connsiteY82" fmla="*/ 367221 h 1632334"/>
              <a:gd name="connsiteX83" fmla="*/ 737409 w 1171917"/>
              <a:gd name="connsiteY83" fmla="*/ 337207 h 1632334"/>
              <a:gd name="connsiteX84" fmla="*/ 710354 w 1171917"/>
              <a:gd name="connsiteY84" fmla="*/ 304798 h 1632334"/>
              <a:gd name="connsiteX85" fmla="*/ 697887 w 1171917"/>
              <a:gd name="connsiteY85" fmla="*/ 280869 h 1632334"/>
              <a:gd name="connsiteX86" fmla="*/ 697887 w 1171917"/>
              <a:gd name="connsiteY86" fmla="*/ 248256 h 1632334"/>
              <a:gd name="connsiteX87" fmla="*/ 722252 w 1171917"/>
              <a:gd name="connsiteY87" fmla="*/ 231486 h 1632334"/>
              <a:gd name="connsiteX88" fmla="*/ 745558 w 1171917"/>
              <a:gd name="connsiteY88" fmla="*/ 231486 h 1632334"/>
              <a:gd name="connsiteX89" fmla="*/ 737409 w 1171917"/>
              <a:gd name="connsiteY89" fmla="*/ 202490 h 1632334"/>
              <a:gd name="connsiteX90" fmla="*/ 737409 w 1171917"/>
              <a:gd name="connsiteY90" fmla="*/ 170065 h 1632334"/>
              <a:gd name="connsiteX91" fmla="*/ 755092 w 1171917"/>
              <a:gd name="connsiteY91" fmla="*/ 156447 h 1632334"/>
              <a:gd name="connsiteX92" fmla="*/ 776117 w 1171917"/>
              <a:gd name="connsiteY92" fmla="*/ 141045 h 1632334"/>
              <a:gd name="connsiteX93" fmla="*/ 755092 w 1171917"/>
              <a:gd name="connsiteY93" fmla="*/ 90473 h 1632334"/>
              <a:gd name="connsiteX94" fmla="*/ 684684 w 1171917"/>
              <a:gd name="connsiteY94" fmla="*/ 127899 h 1632334"/>
              <a:gd name="connsiteX95" fmla="*/ 684684 w 1171917"/>
              <a:gd name="connsiteY95" fmla="*/ 107847 h 1632334"/>
              <a:gd name="connsiteX96" fmla="*/ 662194 w 1171917"/>
              <a:gd name="connsiteY96" fmla="*/ 82923 h 1632334"/>
              <a:gd name="connsiteX97" fmla="*/ 662194 w 1171917"/>
              <a:gd name="connsiteY97" fmla="*/ 55866 h 1632334"/>
              <a:gd name="connsiteX98" fmla="*/ 647280 w 1171917"/>
              <a:gd name="connsiteY98" fmla="*/ 28980 h 1632334"/>
              <a:gd name="connsiteX99" fmla="*/ 647280 w 1171917"/>
              <a:gd name="connsiteY99" fmla="*/ 9000 h 1632334"/>
              <a:gd name="connsiteX100" fmla="*/ 620551 w 1171917"/>
              <a:gd name="connsiteY100" fmla="*/ 0 h 1632334"/>
              <a:gd name="connsiteX101" fmla="*/ 604987 w 1171917"/>
              <a:gd name="connsiteY101" fmla="*/ 16143 h 1632334"/>
              <a:gd name="connsiteX102" fmla="*/ 563427 w 1171917"/>
              <a:gd name="connsiteY102" fmla="*/ 46344 h 1632334"/>
              <a:gd name="connsiteX103" fmla="*/ 542973 w 1171917"/>
              <a:gd name="connsiteY103" fmla="*/ 46344 h 1632334"/>
              <a:gd name="connsiteX104" fmla="*/ 510213 w 1171917"/>
              <a:gd name="connsiteY104" fmla="*/ 55866 h 1632334"/>
              <a:gd name="connsiteX105" fmla="*/ 480388 w 1171917"/>
              <a:gd name="connsiteY105" fmla="*/ 70518 h 1632334"/>
              <a:gd name="connsiteX106" fmla="*/ 452111 w 1171917"/>
              <a:gd name="connsiteY106" fmla="*/ 82923 h 1632334"/>
              <a:gd name="connsiteX107" fmla="*/ 436953 w 1171917"/>
              <a:gd name="connsiteY107" fmla="*/ 107847 h 1632334"/>
              <a:gd name="connsiteX108" fmla="*/ 388629 w 1171917"/>
              <a:gd name="connsiteY108" fmla="*/ 117686 h 1632334"/>
              <a:gd name="connsiteX109" fmla="*/ 368256 w 1171917"/>
              <a:gd name="connsiteY109" fmla="*/ 117686 h 1632334"/>
              <a:gd name="connsiteX110" fmla="*/ 341283 w 1171917"/>
              <a:gd name="connsiteY110" fmla="*/ 107847 h 1632334"/>
              <a:gd name="connsiteX111" fmla="*/ 328407 w 1171917"/>
              <a:gd name="connsiteY111" fmla="*/ 86556 h 1632334"/>
              <a:gd name="connsiteX112" fmla="*/ 315858 w 1171917"/>
              <a:gd name="connsiteY112" fmla="*/ 59792 h 1632334"/>
              <a:gd name="connsiteX113" fmla="*/ 281876 w 1171917"/>
              <a:gd name="connsiteY113" fmla="*/ 76220 h 1632334"/>
              <a:gd name="connsiteX114" fmla="*/ 281876 w 1171917"/>
              <a:gd name="connsiteY114" fmla="*/ 28980 h 1632334"/>
              <a:gd name="connsiteX115" fmla="*/ 239094 w 1171917"/>
              <a:gd name="connsiteY115" fmla="*/ 28980 h 1632334"/>
              <a:gd name="connsiteX116" fmla="*/ 246998 w 1171917"/>
              <a:gd name="connsiteY116" fmla="*/ 59792 h 1632334"/>
              <a:gd name="connsiteX117" fmla="*/ 197207 w 1171917"/>
              <a:gd name="connsiteY117" fmla="*/ 86556 h 1632334"/>
              <a:gd name="connsiteX118" fmla="*/ 106835 w 1171917"/>
              <a:gd name="connsiteY118" fmla="*/ 86556 h 1632334"/>
              <a:gd name="connsiteX119" fmla="*/ 82306 w 1171917"/>
              <a:gd name="connsiteY119" fmla="*/ 117686 h 1632334"/>
              <a:gd name="connsiteX120" fmla="*/ 64377 w 1171917"/>
              <a:gd name="connsiteY120" fmla="*/ 123460 h 1632334"/>
              <a:gd name="connsiteX121" fmla="*/ 82306 w 1171917"/>
              <a:gd name="connsiteY121" fmla="*/ 142959 h 1632334"/>
              <a:gd name="connsiteX122" fmla="*/ 82306 w 1171917"/>
              <a:gd name="connsiteY122" fmla="*/ 156447 h 1632334"/>
              <a:gd name="connsiteX123" fmla="*/ 64377 w 1171917"/>
              <a:gd name="connsiteY123" fmla="*/ 177249 h 1632334"/>
              <a:gd name="connsiteX124" fmla="*/ 41968 w 1171917"/>
              <a:gd name="connsiteY124" fmla="*/ 156447 h 1632334"/>
              <a:gd name="connsiteX125" fmla="*/ 24773 w 1171917"/>
              <a:gd name="connsiteY125" fmla="*/ 156447 h 1632334"/>
              <a:gd name="connsiteX126" fmla="*/ 0 w 1171917"/>
              <a:gd name="connsiteY126" fmla="*/ 177249 h 1632334"/>
              <a:gd name="connsiteX127" fmla="*/ 12794 w 1171917"/>
              <a:gd name="connsiteY127" fmla="*/ 199167 h 1632334"/>
              <a:gd name="connsiteX128" fmla="*/ 18010 w 1171917"/>
              <a:gd name="connsiteY128" fmla="*/ 236674 h 1632334"/>
              <a:gd name="connsiteX129" fmla="*/ 18010 w 1171917"/>
              <a:gd name="connsiteY129" fmla="*/ 251490 h 1632334"/>
              <a:gd name="connsiteX130" fmla="*/ 37649 w 1171917"/>
              <a:gd name="connsiteY130" fmla="*/ 251490 h 1632334"/>
              <a:gd name="connsiteX131" fmla="*/ 60466 w 1171917"/>
              <a:gd name="connsiteY131" fmla="*/ 261174 h 1632334"/>
              <a:gd name="connsiteX132" fmla="*/ 101293 w 1171917"/>
              <a:gd name="connsiteY132" fmla="*/ 251490 h 1632334"/>
              <a:gd name="connsiteX133" fmla="*/ 139756 w 1171917"/>
              <a:gd name="connsiteY133" fmla="*/ 251490 h 1632334"/>
              <a:gd name="connsiteX134" fmla="*/ 184576 w 1171917"/>
              <a:gd name="connsiteY134" fmla="*/ 236976 h 1632334"/>
              <a:gd name="connsiteX135" fmla="*/ 191014 w 1171917"/>
              <a:gd name="connsiteY135" fmla="*/ 251490 h 1632334"/>
              <a:gd name="connsiteX136" fmla="*/ 176998 w 1171917"/>
              <a:gd name="connsiteY136" fmla="*/ 261174 h 1632334"/>
              <a:gd name="connsiteX137" fmla="*/ 176998 w 1171917"/>
              <a:gd name="connsiteY137" fmla="*/ 278311 h 1632334"/>
              <a:gd name="connsiteX138" fmla="*/ 205438 w 1171917"/>
              <a:gd name="connsiteY138" fmla="*/ 266705 h 1632334"/>
              <a:gd name="connsiteX139" fmla="*/ 205438 w 1171917"/>
              <a:gd name="connsiteY139" fmla="*/ 297842 h 1632334"/>
              <a:gd name="connsiteX140" fmla="*/ 229234 w 1171917"/>
              <a:gd name="connsiteY140" fmla="*/ 297842 h 1632334"/>
              <a:gd name="connsiteX141" fmla="*/ 229234 w 1171917"/>
              <a:gd name="connsiteY141" fmla="*/ 326122 h 1632334"/>
              <a:gd name="connsiteX142" fmla="*/ 223610 w 1171917"/>
              <a:gd name="connsiteY142" fmla="*/ 354002 h 1632334"/>
              <a:gd name="connsiteX143" fmla="*/ 191014 w 1171917"/>
              <a:gd name="connsiteY143" fmla="*/ 354002 h 1632334"/>
              <a:gd name="connsiteX144" fmla="*/ 191014 w 1171917"/>
              <a:gd name="connsiteY144" fmla="*/ 408955 h 1632334"/>
              <a:gd name="connsiteX145" fmla="*/ 205438 w 1171917"/>
              <a:gd name="connsiteY145" fmla="*/ 426459 h 1632334"/>
              <a:gd name="connsiteX146" fmla="*/ 191014 w 1171917"/>
              <a:gd name="connsiteY146" fmla="*/ 447839 h 1632334"/>
              <a:gd name="connsiteX147" fmla="*/ 198185 w 1171917"/>
              <a:gd name="connsiteY147" fmla="*/ 467321 h 1632334"/>
              <a:gd name="connsiteX148" fmla="*/ 170805 w 1171917"/>
              <a:gd name="connsiteY148" fmla="*/ 485183 h 1632334"/>
              <a:gd name="connsiteX149" fmla="*/ 184576 w 1171917"/>
              <a:gd name="connsiteY149" fmla="*/ 505236 h 1632334"/>
              <a:gd name="connsiteX150" fmla="*/ 191014 w 1171917"/>
              <a:gd name="connsiteY150" fmla="*/ 533116 h 1632334"/>
              <a:gd name="connsiteX151" fmla="*/ 205438 w 1171917"/>
              <a:gd name="connsiteY151" fmla="*/ 539558 h 1632334"/>
              <a:gd name="connsiteX152" fmla="*/ 229234 w 1171917"/>
              <a:gd name="connsiteY152" fmla="*/ 517730 h 1632334"/>
              <a:gd name="connsiteX153" fmla="*/ 270712 w 1171917"/>
              <a:gd name="connsiteY153" fmla="*/ 533116 h 1632334"/>
              <a:gd name="connsiteX154" fmla="*/ 284240 w 1171917"/>
              <a:gd name="connsiteY154" fmla="*/ 546588 h 1632334"/>
              <a:gd name="connsiteX155" fmla="*/ 290595 w 1171917"/>
              <a:gd name="connsiteY155" fmla="*/ 564987 h 1632334"/>
              <a:gd name="connsiteX156" fmla="*/ 324333 w 1171917"/>
              <a:gd name="connsiteY156" fmla="*/ 572993 h 1632334"/>
              <a:gd name="connsiteX157" fmla="*/ 329875 w 1171917"/>
              <a:gd name="connsiteY157" fmla="*/ 593445 h 1632334"/>
              <a:gd name="connsiteX158" fmla="*/ 302657 w 1171917"/>
              <a:gd name="connsiteY158" fmla="*/ 622278 h 1632334"/>
              <a:gd name="connsiteX159" fmla="*/ 302657 w 1171917"/>
              <a:gd name="connsiteY159" fmla="*/ 634780 h 1632334"/>
              <a:gd name="connsiteX160" fmla="*/ 290595 w 1171917"/>
              <a:gd name="connsiteY160" fmla="*/ 651714 h 1632334"/>
              <a:gd name="connsiteX161" fmla="*/ 302657 w 1171917"/>
              <a:gd name="connsiteY161" fmla="*/ 682110 h 1632334"/>
              <a:gd name="connsiteX162" fmla="*/ 310887 w 1171917"/>
              <a:gd name="connsiteY162" fmla="*/ 707009 h 1632334"/>
              <a:gd name="connsiteX163" fmla="*/ 324333 w 1171917"/>
              <a:gd name="connsiteY163" fmla="*/ 713965 h 1632334"/>
              <a:gd name="connsiteX164" fmla="*/ 324333 w 1171917"/>
              <a:gd name="connsiteY164" fmla="*/ 766736 h 1632334"/>
              <a:gd name="connsiteX165" fmla="*/ 302657 w 1171917"/>
              <a:gd name="connsiteY165" fmla="*/ 776070 h 1632334"/>
              <a:gd name="connsiteX166" fmla="*/ 284240 w 1171917"/>
              <a:gd name="connsiteY166" fmla="*/ 798672 h 1632334"/>
              <a:gd name="connsiteX167" fmla="*/ 263459 w 1171917"/>
              <a:gd name="connsiteY167" fmla="*/ 786332 h 1632334"/>
              <a:gd name="connsiteX168" fmla="*/ 210327 w 1171917"/>
              <a:gd name="connsiteY168" fmla="*/ 791309 h 1632334"/>
              <a:gd name="connsiteX169" fmla="*/ 210327 w 1171917"/>
              <a:gd name="connsiteY169" fmla="*/ 807493 h 1632334"/>
              <a:gd name="connsiteX170" fmla="*/ 223610 w 1171917"/>
              <a:gd name="connsiteY170" fmla="*/ 807493 h 1632334"/>
              <a:gd name="connsiteX171" fmla="*/ 223610 w 1171917"/>
              <a:gd name="connsiteY171" fmla="*/ 847436 h 1632334"/>
              <a:gd name="connsiteX172" fmla="*/ 210327 w 1171917"/>
              <a:gd name="connsiteY172" fmla="*/ 854578 h 1632334"/>
              <a:gd name="connsiteX173" fmla="*/ 223610 w 1171917"/>
              <a:gd name="connsiteY173" fmla="*/ 881123 h 1632334"/>
              <a:gd name="connsiteX174" fmla="*/ 236975 w 1171917"/>
              <a:gd name="connsiteY174" fmla="*/ 890408 h 1632334"/>
              <a:gd name="connsiteX175" fmla="*/ 236975 w 1171917"/>
              <a:gd name="connsiteY175" fmla="*/ 916308 h 1632334"/>
              <a:gd name="connsiteX176" fmla="*/ 249199 w 1171917"/>
              <a:gd name="connsiteY176" fmla="*/ 950216 h 1632334"/>
              <a:gd name="connsiteX177" fmla="*/ 284240 w 1171917"/>
              <a:gd name="connsiteY177" fmla="*/ 933625 h 1632334"/>
              <a:gd name="connsiteX178" fmla="*/ 302657 w 1171917"/>
              <a:gd name="connsiteY178" fmla="*/ 908840 h 1632334"/>
              <a:gd name="connsiteX179" fmla="*/ 310887 w 1171917"/>
              <a:gd name="connsiteY179" fmla="*/ 933625 h 1632334"/>
              <a:gd name="connsiteX180" fmla="*/ 302657 w 1171917"/>
              <a:gd name="connsiteY180" fmla="*/ 950216 h 1632334"/>
              <a:gd name="connsiteX181" fmla="*/ 324333 w 1171917"/>
              <a:gd name="connsiteY181" fmla="*/ 978267 h 1632334"/>
              <a:gd name="connsiteX182" fmla="*/ 338187 w 1171917"/>
              <a:gd name="connsiteY182" fmla="*/ 1011197 h 1632334"/>
              <a:gd name="connsiteX183" fmla="*/ 362471 w 1171917"/>
              <a:gd name="connsiteY183" fmla="*/ 1022787 h 1632334"/>
              <a:gd name="connsiteX184" fmla="*/ 346417 w 1171917"/>
              <a:gd name="connsiteY184" fmla="*/ 1043019 h 1632334"/>
              <a:gd name="connsiteX185" fmla="*/ 362471 w 1171917"/>
              <a:gd name="connsiteY185" fmla="*/ 1043019 h 1632334"/>
              <a:gd name="connsiteX186" fmla="*/ 397756 w 1171917"/>
              <a:gd name="connsiteY186" fmla="*/ 1032251 h 1632334"/>
              <a:gd name="connsiteX187" fmla="*/ 389933 w 1171917"/>
              <a:gd name="connsiteY187" fmla="*/ 1060498 h 1632334"/>
              <a:gd name="connsiteX188" fmla="*/ 411120 w 1171917"/>
              <a:gd name="connsiteY188" fmla="*/ 1082375 h 1632334"/>
              <a:gd name="connsiteX189" fmla="*/ 397756 w 1171917"/>
              <a:gd name="connsiteY189" fmla="*/ 1090243 h 1632334"/>
              <a:gd name="connsiteX190" fmla="*/ 397756 w 1171917"/>
              <a:gd name="connsiteY190" fmla="*/ 1113602 h 1632334"/>
              <a:gd name="connsiteX191" fmla="*/ 424648 w 1171917"/>
              <a:gd name="connsiteY191" fmla="*/ 1126765 h 1632334"/>
              <a:gd name="connsiteX192" fmla="*/ 424648 w 1171917"/>
              <a:gd name="connsiteY192" fmla="*/ 1137630 h 1632334"/>
              <a:gd name="connsiteX193" fmla="*/ 476639 w 1171917"/>
              <a:gd name="connsiteY193" fmla="*/ 1137630 h 1632334"/>
              <a:gd name="connsiteX194" fmla="*/ 476639 w 1171917"/>
              <a:gd name="connsiteY194" fmla="*/ 1149375 h 1632334"/>
              <a:gd name="connsiteX195" fmla="*/ 488618 w 1171917"/>
              <a:gd name="connsiteY195" fmla="*/ 1161698 h 1632334"/>
              <a:gd name="connsiteX196" fmla="*/ 476639 w 1171917"/>
              <a:gd name="connsiteY196" fmla="*/ 1179038 h 1632334"/>
              <a:gd name="connsiteX197" fmla="*/ 476639 w 1171917"/>
              <a:gd name="connsiteY197" fmla="*/ 1218810 h 1632334"/>
              <a:gd name="connsiteX198" fmla="*/ 488618 w 1171917"/>
              <a:gd name="connsiteY198" fmla="*/ 1242732 h 1632334"/>
              <a:gd name="connsiteX199" fmla="*/ 515103 w 1171917"/>
              <a:gd name="connsiteY199" fmla="*/ 1258647 h 1632334"/>
              <a:gd name="connsiteX200" fmla="*/ 525207 w 1171917"/>
              <a:gd name="connsiteY200" fmla="*/ 1281436 h 1632334"/>
              <a:gd name="connsiteX201" fmla="*/ 525207 w 1171917"/>
              <a:gd name="connsiteY201" fmla="*/ 1307597 h 1632334"/>
              <a:gd name="connsiteX202" fmla="*/ 504998 w 1171917"/>
              <a:gd name="connsiteY202" fmla="*/ 1307597 h 1632334"/>
              <a:gd name="connsiteX203" fmla="*/ 504998 w 1171917"/>
              <a:gd name="connsiteY203" fmla="*/ 1323008 h 1632334"/>
              <a:gd name="connsiteX204" fmla="*/ 488618 w 1171917"/>
              <a:gd name="connsiteY204" fmla="*/ 1346269 h 1632334"/>
              <a:gd name="connsiteX205" fmla="*/ 488618 w 1171917"/>
              <a:gd name="connsiteY205" fmla="*/ 1371909 h 1632334"/>
              <a:gd name="connsiteX206" fmla="*/ 504998 w 1171917"/>
              <a:gd name="connsiteY206" fmla="*/ 1383394 h 1632334"/>
              <a:gd name="connsiteX207" fmla="*/ 504998 w 1171917"/>
              <a:gd name="connsiteY207" fmla="*/ 1412683 h 1632334"/>
              <a:gd name="connsiteX208" fmla="*/ 472972 w 1171917"/>
              <a:gd name="connsiteY208" fmla="*/ 1430007 h 16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171917" h="1632334">
                <a:moveTo>
                  <a:pt x="467838" y="1430007"/>
                </a:moveTo>
                <a:lnTo>
                  <a:pt x="480388" y="1440832"/>
                </a:lnTo>
                <a:lnTo>
                  <a:pt x="492937" y="1465087"/>
                </a:lnTo>
                <a:lnTo>
                  <a:pt x="510213" y="1465087"/>
                </a:lnTo>
                <a:lnTo>
                  <a:pt x="525207" y="1495019"/>
                </a:lnTo>
                <a:lnTo>
                  <a:pt x="542973" y="1514608"/>
                </a:lnTo>
                <a:lnTo>
                  <a:pt x="563427" y="1510747"/>
                </a:lnTo>
                <a:lnTo>
                  <a:pt x="566442" y="1523690"/>
                </a:lnTo>
                <a:lnTo>
                  <a:pt x="604987" y="1510747"/>
                </a:lnTo>
                <a:lnTo>
                  <a:pt x="626338" y="1510747"/>
                </a:lnTo>
                <a:lnTo>
                  <a:pt x="662194" y="1535614"/>
                </a:lnTo>
                <a:lnTo>
                  <a:pt x="684684" y="1544109"/>
                </a:lnTo>
                <a:lnTo>
                  <a:pt x="697887" y="1561514"/>
                </a:lnTo>
                <a:lnTo>
                  <a:pt x="710354" y="1561514"/>
                </a:lnTo>
                <a:lnTo>
                  <a:pt x="722252" y="1544109"/>
                </a:lnTo>
                <a:lnTo>
                  <a:pt x="722252" y="1529049"/>
                </a:lnTo>
                <a:lnTo>
                  <a:pt x="745558" y="1510747"/>
                </a:lnTo>
                <a:lnTo>
                  <a:pt x="745558" y="1535614"/>
                </a:lnTo>
                <a:lnTo>
                  <a:pt x="776117" y="1552490"/>
                </a:lnTo>
                <a:lnTo>
                  <a:pt x="792579" y="1544109"/>
                </a:lnTo>
                <a:lnTo>
                  <a:pt x="776117" y="1529049"/>
                </a:lnTo>
                <a:lnTo>
                  <a:pt x="792579" y="1510747"/>
                </a:lnTo>
                <a:lnTo>
                  <a:pt x="806920" y="1495019"/>
                </a:lnTo>
                <a:lnTo>
                  <a:pt x="826968" y="1510747"/>
                </a:lnTo>
                <a:lnTo>
                  <a:pt x="855408" y="1510747"/>
                </a:lnTo>
                <a:lnTo>
                  <a:pt x="868609" y="1495019"/>
                </a:lnTo>
                <a:lnTo>
                  <a:pt x="890041" y="1479495"/>
                </a:lnTo>
                <a:lnTo>
                  <a:pt x="900554" y="1465087"/>
                </a:lnTo>
                <a:lnTo>
                  <a:pt x="935921" y="1456038"/>
                </a:lnTo>
                <a:lnTo>
                  <a:pt x="935921" y="1479495"/>
                </a:lnTo>
                <a:lnTo>
                  <a:pt x="956945" y="1495019"/>
                </a:lnTo>
                <a:lnTo>
                  <a:pt x="976176" y="1479495"/>
                </a:lnTo>
                <a:lnTo>
                  <a:pt x="976176" y="1456038"/>
                </a:lnTo>
                <a:lnTo>
                  <a:pt x="1000624" y="1479495"/>
                </a:lnTo>
                <a:lnTo>
                  <a:pt x="968354" y="1510747"/>
                </a:lnTo>
                <a:lnTo>
                  <a:pt x="976176" y="1535614"/>
                </a:lnTo>
                <a:lnTo>
                  <a:pt x="949937" y="1552490"/>
                </a:lnTo>
                <a:lnTo>
                  <a:pt x="956945" y="1561514"/>
                </a:lnTo>
                <a:lnTo>
                  <a:pt x="942032" y="1578912"/>
                </a:lnTo>
                <a:lnTo>
                  <a:pt x="942032" y="1599632"/>
                </a:lnTo>
                <a:lnTo>
                  <a:pt x="968354" y="1611704"/>
                </a:lnTo>
                <a:lnTo>
                  <a:pt x="968354" y="1632334"/>
                </a:lnTo>
                <a:lnTo>
                  <a:pt x="1007551" y="1632334"/>
                </a:lnTo>
                <a:lnTo>
                  <a:pt x="1007551" y="1599632"/>
                </a:lnTo>
                <a:lnTo>
                  <a:pt x="1052126" y="1561514"/>
                </a:lnTo>
                <a:lnTo>
                  <a:pt x="1094583" y="1552490"/>
                </a:lnTo>
                <a:lnTo>
                  <a:pt x="1105828" y="1523690"/>
                </a:lnTo>
                <a:lnTo>
                  <a:pt x="1105828" y="1479495"/>
                </a:lnTo>
                <a:lnTo>
                  <a:pt x="1137120" y="1456038"/>
                </a:lnTo>
                <a:lnTo>
                  <a:pt x="1113570" y="1440832"/>
                </a:lnTo>
                <a:lnTo>
                  <a:pt x="1113570" y="1412821"/>
                </a:lnTo>
                <a:lnTo>
                  <a:pt x="1143885" y="1378727"/>
                </a:lnTo>
                <a:lnTo>
                  <a:pt x="1171917" y="1322275"/>
                </a:lnTo>
                <a:lnTo>
                  <a:pt x="1171917" y="1290624"/>
                </a:lnTo>
                <a:lnTo>
                  <a:pt x="1143885" y="1245191"/>
                </a:lnTo>
                <a:lnTo>
                  <a:pt x="1113570" y="1197136"/>
                </a:lnTo>
                <a:lnTo>
                  <a:pt x="1113570" y="1162236"/>
                </a:lnTo>
                <a:lnTo>
                  <a:pt x="1094583" y="1127188"/>
                </a:lnTo>
                <a:lnTo>
                  <a:pt x="1063290" y="1094829"/>
                </a:lnTo>
                <a:lnTo>
                  <a:pt x="1094583" y="1030777"/>
                </a:lnTo>
                <a:lnTo>
                  <a:pt x="1080973" y="982502"/>
                </a:lnTo>
                <a:lnTo>
                  <a:pt x="1094583" y="957172"/>
                </a:lnTo>
                <a:lnTo>
                  <a:pt x="1080973" y="925406"/>
                </a:lnTo>
                <a:lnTo>
                  <a:pt x="1063290" y="912024"/>
                </a:lnTo>
                <a:lnTo>
                  <a:pt x="1019285" y="871862"/>
                </a:lnTo>
                <a:lnTo>
                  <a:pt x="1000624" y="829761"/>
                </a:lnTo>
                <a:lnTo>
                  <a:pt x="1019285" y="811126"/>
                </a:lnTo>
                <a:lnTo>
                  <a:pt x="1000624" y="793785"/>
                </a:lnTo>
                <a:lnTo>
                  <a:pt x="976176" y="811126"/>
                </a:lnTo>
                <a:lnTo>
                  <a:pt x="956945" y="774954"/>
                </a:lnTo>
                <a:lnTo>
                  <a:pt x="968354" y="753590"/>
                </a:lnTo>
                <a:lnTo>
                  <a:pt x="968354" y="729489"/>
                </a:lnTo>
                <a:lnTo>
                  <a:pt x="1007551" y="709119"/>
                </a:lnTo>
                <a:lnTo>
                  <a:pt x="1007551" y="661422"/>
                </a:lnTo>
                <a:lnTo>
                  <a:pt x="1000624" y="644530"/>
                </a:lnTo>
                <a:lnTo>
                  <a:pt x="890041" y="629926"/>
                </a:lnTo>
                <a:lnTo>
                  <a:pt x="876432" y="589519"/>
                </a:lnTo>
                <a:lnTo>
                  <a:pt x="843836" y="533482"/>
                </a:lnTo>
                <a:lnTo>
                  <a:pt x="843836" y="487456"/>
                </a:lnTo>
                <a:lnTo>
                  <a:pt x="834872" y="438456"/>
                </a:lnTo>
                <a:lnTo>
                  <a:pt x="792579" y="417662"/>
                </a:lnTo>
                <a:lnTo>
                  <a:pt x="792579" y="376799"/>
                </a:lnTo>
                <a:lnTo>
                  <a:pt x="764301" y="367221"/>
                </a:lnTo>
                <a:lnTo>
                  <a:pt x="737409" y="337207"/>
                </a:lnTo>
                <a:lnTo>
                  <a:pt x="710354" y="304798"/>
                </a:lnTo>
                <a:lnTo>
                  <a:pt x="697887" y="280869"/>
                </a:lnTo>
                <a:lnTo>
                  <a:pt x="697887" y="248256"/>
                </a:lnTo>
                <a:lnTo>
                  <a:pt x="722252" y="231486"/>
                </a:lnTo>
                <a:lnTo>
                  <a:pt x="745558" y="231486"/>
                </a:lnTo>
                <a:lnTo>
                  <a:pt x="737409" y="202490"/>
                </a:lnTo>
                <a:lnTo>
                  <a:pt x="737409" y="170065"/>
                </a:lnTo>
                <a:lnTo>
                  <a:pt x="755092" y="156447"/>
                </a:lnTo>
                <a:lnTo>
                  <a:pt x="776117" y="141045"/>
                </a:lnTo>
                <a:lnTo>
                  <a:pt x="755092" y="90473"/>
                </a:lnTo>
                <a:lnTo>
                  <a:pt x="684684" y="127899"/>
                </a:lnTo>
                <a:lnTo>
                  <a:pt x="684684" y="107847"/>
                </a:lnTo>
                <a:lnTo>
                  <a:pt x="662194" y="82923"/>
                </a:lnTo>
                <a:lnTo>
                  <a:pt x="662194" y="55866"/>
                </a:lnTo>
                <a:lnTo>
                  <a:pt x="647280" y="28980"/>
                </a:lnTo>
                <a:lnTo>
                  <a:pt x="647280" y="9000"/>
                </a:lnTo>
                <a:lnTo>
                  <a:pt x="620551" y="0"/>
                </a:lnTo>
                <a:lnTo>
                  <a:pt x="604987" y="16143"/>
                </a:lnTo>
                <a:lnTo>
                  <a:pt x="563427" y="46344"/>
                </a:lnTo>
                <a:lnTo>
                  <a:pt x="542973" y="46344"/>
                </a:lnTo>
                <a:lnTo>
                  <a:pt x="510213" y="55866"/>
                </a:lnTo>
                <a:lnTo>
                  <a:pt x="480388" y="70518"/>
                </a:lnTo>
                <a:lnTo>
                  <a:pt x="452111" y="82923"/>
                </a:lnTo>
                <a:lnTo>
                  <a:pt x="436953" y="107847"/>
                </a:lnTo>
                <a:lnTo>
                  <a:pt x="388629" y="117686"/>
                </a:lnTo>
                <a:lnTo>
                  <a:pt x="368256" y="117686"/>
                </a:lnTo>
                <a:lnTo>
                  <a:pt x="341283" y="107847"/>
                </a:lnTo>
                <a:lnTo>
                  <a:pt x="328407" y="86556"/>
                </a:lnTo>
                <a:lnTo>
                  <a:pt x="315858" y="59792"/>
                </a:lnTo>
                <a:lnTo>
                  <a:pt x="281876" y="76220"/>
                </a:lnTo>
                <a:lnTo>
                  <a:pt x="281876" y="28980"/>
                </a:lnTo>
                <a:lnTo>
                  <a:pt x="239094" y="28980"/>
                </a:lnTo>
                <a:lnTo>
                  <a:pt x="246998" y="59792"/>
                </a:lnTo>
                <a:lnTo>
                  <a:pt x="197207" y="86556"/>
                </a:lnTo>
                <a:lnTo>
                  <a:pt x="106835" y="86556"/>
                </a:lnTo>
                <a:lnTo>
                  <a:pt x="82306" y="117686"/>
                </a:lnTo>
                <a:lnTo>
                  <a:pt x="64377" y="123460"/>
                </a:lnTo>
                <a:lnTo>
                  <a:pt x="82306" y="142959"/>
                </a:lnTo>
                <a:lnTo>
                  <a:pt x="82306" y="156447"/>
                </a:lnTo>
                <a:lnTo>
                  <a:pt x="64377" y="177249"/>
                </a:lnTo>
                <a:lnTo>
                  <a:pt x="41968" y="156447"/>
                </a:lnTo>
                <a:lnTo>
                  <a:pt x="24773" y="156447"/>
                </a:lnTo>
                <a:lnTo>
                  <a:pt x="0" y="177249"/>
                </a:lnTo>
                <a:lnTo>
                  <a:pt x="12794" y="199167"/>
                </a:lnTo>
                <a:lnTo>
                  <a:pt x="18010" y="236674"/>
                </a:lnTo>
                <a:lnTo>
                  <a:pt x="18010" y="251490"/>
                </a:lnTo>
                <a:lnTo>
                  <a:pt x="37649" y="251490"/>
                </a:lnTo>
                <a:lnTo>
                  <a:pt x="60466" y="261174"/>
                </a:lnTo>
                <a:lnTo>
                  <a:pt x="101293" y="251490"/>
                </a:lnTo>
                <a:lnTo>
                  <a:pt x="139756" y="251490"/>
                </a:lnTo>
                <a:lnTo>
                  <a:pt x="184576" y="236976"/>
                </a:lnTo>
                <a:lnTo>
                  <a:pt x="191014" y="251490"/>
                </a:lnTo>
                <a:lnTo>
                  <a:pt x="176998" y="261174"/>
                </a:lnTo>
                <a:lnTo>
                  <a:pt x="176998" y="278311"/>
                </a:lnTo>
                <a:lnTo>
                  <a:pt x="205438" y="266705"/>
                </a:lnTo>
                <a:lnTo>
                  <a:pt x="205438" y="297842"/>
                </a:lnTo>
                <a:lnTo>
                  <a:pt x="229234" y="297842"/>
                </a:lnTo>
                <a:lnTo>
                  <a:pt x="229234" y="326122"/>
                </a:lnTo>
                <a:lnTo>
                  <a:pt x="223610" y="354002"/>
                </a:lnTo>
                <a:lnTo>
                  <a:pt x="191014" y="354002"/>
                </a:lnTo>
                <a:lnTo>
                  <a:pt x="191014" y="408955"/>
                </a:lnTo>
                <a:lnTo>
                  <a:pt x="205438" y="426459"/>
                </a:lnTo>
                <a:lnTo>
                  <a:pt x="191014" y="447839"/>
                </a:lnTo>
                <a:lnTo>
                  <a:pt x="198185" y="467321"/>
                </a:lnTo>
                <a:lnTo>
                  <a:pt x="170805" y="485183"/>
                </a:lnTo>
                <a:lnTo>
                  <a:pt x="184576" y="505236"/>
                </a:lnTo>
                <a:lnTo>
                  <a:pt x="191014" y="533116"/>
                </a:lnTo>
                <a:lnTo>
                  <a:pt x="205438" y="539558"/>
                </a:lnTo>
                <a:lnTo>
                  <a:pt x="229234" y="517730"/>
                </a:lnTo>
                <a:lnTo>
                  <a:pt x="270712" y="533116"/>
                </a:lnTo>
                <a:lnTo>
                  <a:pt x="284240" y="546588"/>
                </a:lnTo>
                <a:lnTo>
                  <a:pt x="290595" y="564987"/>
                </a:lnTo>
                <a:lnTo>
                  <a:pt x="324333" y="572993"/>
                </a:lnTo>
                <a:lnTo>
                  <a:pt x="329875" y="593445"/>
                </a:lnTo>
                <a:lnTo>
                  <a:pt x="302657" y="622278"/>
                </a:lnTo>
                <a:lnTo>
                  <a:pt x="302657" y="634780"/>
                </a:lnTo>
                <a:lnTo>
                  <a:pt x="290595" y="651714"/>
                </a:lnTo>
                <a:lnTo>
                  <a:pt x="302657" y="682110"/>
                </a:lnTo>
                <a:lnTo>
                  <a:pt x="310887" y="707009"/>
                </a:lnTo>
                <a:lnTo>
                  <a:pt x="324333" y="713965"/>
                </a:lnTo>
                <a:lnTo>
                  <a:pt x="324333" y="766736"/>
                </a:lnTo>
                <a:lnTo>
                  <a:pt x="302657" y="776070"/>
                </a:lnTo>
                <a:lnTo>
                  <a:pt x="284240" y="798672"/>
                </a:lnTo>
                <a:lnTo>
                  <a:pt x="263459" y="786332"/>
                </a:lnTo>
                <a:lnTo>
                  <a:pt x="210327" y="791309"/>
                </a:lnTo>
                <a:lnTo>
                  <a:pt x="210327" y="807493"/>
                </a:lnTo>
                <a:lnTo>
                  <a:pt x="223610" y="807493"/>
                </a:lnTo>
                <a:lnTo>
                  <a:pt x="223610" y="847436"/>
                </a:lnTo>
                <a:lnTo>
                  <a:pt x="210327" y="854578"/>
                </a:lnTo>
                <a:lnTo>
                  <a:pt x="223610" y="881123"/>
                </a:lnTo>
                <a:lnTo>
                  <a:pt x="236975" y="890408"/>
                </a:lnTo>
                <a:lnTo>
                  <a:pt x="236975" y="916308"/>
                </a:lnTo>
                <a:lnTo>
                  <a:pt x="249199" y="950216"/>
                </a:lnTo>
                <a:lnTo>
                  <a:pt x="284240" y="933625"/>
                </a:lnTo>
                <a:lnTo>
                  <a:pt x="302657" y="908840"/>
                </a:lnTo>
                <a:lnTo>
                  <a:pt x="310887" y="933625"/>
                </a:lnTo>
                <a:lnTo>
                  <a:pt x="302657" y="950216"/>
                </a:lnTo>
                <a:lnTo>
                  <a:pt x="324333" y="978267"/>
                </a:lnTo>
                <a:lnTo>
                  <a:pt x="338187" y="1011197"/>
                </a:lnTo>
                <a:lnTo>
                  <a:pt x="362471" y="1022787"/>
                </a:lnTo>
                <a:lnTo>
                  <a:pt x="346417" y="1043019"/>
                </a:lnTo>
                <a:lnTo>
                  <a:pt x="362471" y="1043019"/>
                </a:lnTo>
                <a:lnTo>
                  <a:pt x="397756" y="1032251"/>
                </a:lnTo>
                <a:lnTo>
                  <a:pt x="389933" y="1060498"/>
                </a:lnTo>
                <a:lnTo>
                  <a:pt x="411120" y="1082375"/>
                </a:lnTo>
                <a:lnTo>
                  <a:pt x="397756" y="1090243"/>
                </a:lnTo>
                <a:lnTo>
                  <a:pt x="397756" y="1113602"/>
                </a:lnTo>
                <a:lnTo>
                  <a:pt x="424648" y="1126765"/>
                </a:lnTo>
                <a:lnTo>
                  <a:pt x="424648" y="1137630"/>
                </a:lnTo>
                <a:lnTo>
                  <a:pt x="476639" y="1137630"/>
                </a:lnTo>
                <a:lnTo>
                  <a:pt x="476639" y="1149375"/>
                </a:lnTo>
                <a:lnTo>
                  <a:pt x="488618" y="1161698"/>
                </a:lnTo>
                <a:lnTo>
                  <a:pt x="476639" y="1179038"/>
                </a:lnTo>
                <a:lnTo>
                  <a:pt x="476639" y="1218810"/>
                </a:lnTo>
                <a:lnTo>
                  <a:pt x="488618" y="1242732"/>
                </a:lnTo>
                <a:lnTo>
                  <a:pt x="515103" y="1258647"/>
                </a:lnTo>
                <a:lnTo>
                  <a:pt x="525207" y="1281436"/>
                </a:lnTo>
                <a:lnTo>
                  <a:pt x="525207" y="1307597"/>
                </a:lnTo>
                <a:lnTo>
                  <a:pt x="504998" y="1307597"/>
                </a:lnTo>
                <a:lnTo>
                  <a:pt x="504998" y="1323008"/>
                </a:lnTo>
                <a:lnTo>
                  <a:pt x="488618" y="1346269"/>
                </a:lnTo>
                <a:lnTo>
                  <a:pt x="488618" y="1371909"/>
                </a:lnTo>
                <a:lnTo>
                  <a:pt x="504998" y="1383394"/>
                </a:lnTo>
                <a:lnTo>
                  <a:pt x="504998" y="1412683"/>
                </a:lnTo>
                <a:lnTo>
                  <a:pt x="472972" y="1430007"/>
                </a:lnTo>
              </a:path>
            </a:pathLst>
          </a:custGeom>
          <a:solidFill>
            <a:srgbClr val="3D87C7"/>
          </a:solidFill>
          <a:ln w="8141" cap="rnd">
            <a:solidFill>
              <a:schemeClr val="bg1"/>
            </a:solidFill>
            <a:prstDash val="solid"/>
            <a:round/>
          </a:ln>
        </p:spPr>
        <p:txBody>
          <a:bodyPr rtlCol="0" anchor="ctr"/>
          <a:lstStyle/>
          <a:p>
            <a:endParaRPr lang="en-LV"/>
          </a:p>
        </p:txBody>
      </p:sp>
      <p:sp>
        <p:nvSpPr>
          <p:cNvPr id="23" name="Līvānu novads">
            <a:extLst>
              <a:ext uri="{FF2B5EF4-FFF2-40B4-BE49-F238E27FC236}">
                <a16:creationId xmlns:a16="http://schemas.microsoft.com/office/drawing/2014/main" id="{EBA7213C-DAA3-28AA-607F-F6C5AE52E751}"/>
              </a:ext>
            </a:extLst>
          </p:cNvPr>
          <p:cNvSpPr/>
          <p:nvPr/>
        </p:nvSpPr>
        <p:spPr>
          <a:xfrm>
            <a:off x="8043854" y="4160183"/>
            <a:ext cx="656447" cy="750804"/>
          </a:xfrm>
          <a:custGeom>
            <a:avLst/>
            <a:gdLst>
              <a:gd name="connsiteX0" fmla="*/ 269669 w 656447"/>
              <a:gd name="connsiteY0" fmla="*/ 750804 h 750804"/>
              <a:gd name="connsiteX1" fmla="*/ 296251 w 656447"/>
              <a:gd name="connsiteY1" fmla="*/ 727282 h 750804"/>
              <a:gd name="connsiteX2" fmla="*/ 302893 w 656447"/>
              <a:gd name="connsiteY2" fmla="*/ 740615 h 750804"/>
              <a:gd name="connsiteX3" fmla="*/ 316795 w 656447"/>
              <a:gd name="connsiteY3" fmla="*/ 727282 h 750804"/>
              <a:gd name="connsiteX4" fmla="*/ 316795 w 656447"/>
              <a:gd name="connsiteY4" fmla="*/ 704297 h 750804"/>
              <a:gd name="connsiteX5" fmla="*/ 287947 w 656447"/>
              <a:gd name="connsiteY5" fmla="*/ 666358 h 750804"/>
              <a:gd name="connsiteX6" fmla="*/ 260167 w 656447"/>
              <a:gd name="connsiteY6" fmla="*/ 647446 h 750804"/>
              <a:gd name="connsiteX7" fmla="*/ 302893 w 656447"/>
              <a:gd name="connsiteY7" fmla="*/ 639138 h 750804"/>
              <a:gd name="connsiteX8" fmla="*/ 260167 w 656447"/>
              <a:gd name="connsiteY8" fmla="*/ 494876 h 750804"/>
              <a:gd name="connsiteX9" fmla="*/ 287947 w 656447"/>
              <a:gd name="connsiteY9" fmla="*/ 494876 h 750804"/>
              <a:gd name="connsiteX10" fmla="*/ 310145 w 656447"/>
              <a:gd name="connsiteY10" fmla="*/ 523896 h 750804"/>
              <a:gd name="connsiteX11" fmla="*/ 316795 w 656447"/>
              <a:gd name="connsiteY11" fmla="*/ 514912 h 750804"/>
              <a:gd name="connsiteX12" fmla="*/ 342700 w 656447"/>
              <a:gd name="connsiteY12" fmla="*/ 530273 h 750804"/>
              <a:gd name="connsiteX13" fmla="*/ 344330 w 656447"/>
              <a:gd name="connsiteY13" fmla="*/ 526348 h 750804"/>
              <a:gd name="connsiteX14" fmla="*/ 342700 w 656447"/>
              <a:gd name="connsiteY14" fmla="*/ 507313 h 750804"/>
              <a:gd name="connsiteX15" fmla="*/ 358070 w 656447"/>
              <a:gd name="connsiteY15" fmla="*/ 482422 h 750804"/>
              <a:gd name="connsiteX16" fmla="*/ 342700 w 656447"/>
              <a:gd name="connsiteY16" fmla="*/ 470156 h 750804"/>
              <a:gd name="connsiteX17" fmla="*/ 358070 w 656447"/>
              <a:gd name="connsiteY17" fmla="*/ 460887 h 750804"/>
              <a:gd name="connsiteX18" fmla="*/ 342700 w 656447"/>
              <a:gd name="connsiteY18" fmla="*/ 445395 h 750804"/>
              <a:gd name="connsiteX19" fmla="*/ 375720 w 656447"/>
              <a:gd name="connsiteY19" fmla="*/ 422361 h 750804"/>
              <a:gd name="connsiteX20" fmla="*/ 388938 w 656447"/>
              <a:gd name="connsiteY20" fmla="*/ 445395 h 750804"/>
              <a:gd name="connsiteX21" fmla="*/ 388938 w 656447"/>
              <a:gd name="connsiteY21" fmla="*/ 482422 h 750804"/>
              <a:gd name="connsiteX22" fmla="*/ 411642 w 656447"/>
              <a:gd name="connsiteY22" fmla="*/ 494876 h 750804"/>
              <a:gd name="connsiteX23" fmla="*/ 411642 w 656447"/>
              <a:gd name="connsiteY23" fmla="*/ 514912 h 750804"/>
              <a:gd name="connsiteX24" fmla="*/ 423874 w 656447"/>
              <a:gd name="connsiteY24" fmla="*/ 514912 h 750804"/>
              <a:gd name="connsiteX25" fmla="*/ 439609 w 656447"/>
              <a:gd name="connsiteY25" fmla="*/ 530273 h 750804"/>
              <a:gd name="connsiteX26" fmla="*/ 463405 w 656447"/>
              <a:gd name="connsiteY26" fmla="*/ 523896 h 750804"/>
              <a:gd name="connsiteX27" fmla="*/ 474064 w 656447"/>
              <a:gd name="connsiteY27" fmla="*/ 538736 h 750804"/>
              <a:gd name="connsiteX28" fmla="*/ 493858 w 656447"/>
              <a:gd name="connsiteY28" fmla="*/ 514912 h 750804"/>
              <a:gd name="connsiteX29" fmla="*/ 534644 w 656447"/>
              <a:gd name="connsiteY29" fmla="*/ 523896 h 750804"/>
              <a:gd name="connsiteX30" fmla="*/ 544080 w 656447"/>
              <a:gd name="connsiteY30" fmla="*/ 538736 h 750804"/>
              <a:gd name="connsiteX31" fmla="*/ 580181 w 656447"/>
              <a:gd name="connsiteY31" fmla="*/ 538736 h 750804"/>
              <a:gd name="connsiteX32" fmla="*/ 580181 w 656447"/>
              <a:gd name="connsiteY32" fmla="*/ 548314 h 750804"/>
              <a:gd name="connsiteX33" fmla="*/ 603838 w 656447"/>
              <a:gd name="connsiteY33" fmla="*/ 548314 h 750804"/>
              <a:gd name="connsiteX34" fmla="*/ 612850 w 656447"/>
              <a:gd name="connsiteY34" fmla="*/ 523896 h 750804"/>
              <a:gd name="connsiteX35" fmla="*/ 638349 w 656447"/>
              <a:gd name="connsiteY35" fmla="*/ 514912 h 750804"/>
              <a:gd name="connsiteX36" fmla="*/ 630689 w 656447"/>
              <a:gd name="connsiteY36" fmla="*/ 507313 h 750804"/>
              <a:gd name="connsiteX37" fmla="*/ 656448 w 656447"/>
              <a:gd name="connsiteY37" fmla="*/ 507313 h 750804"/>
              <a:gd name="connsiteX38" fmla="*/ 649171 w 656447"/>
              <a:gd name="connsiteY38" fmla="*/ 475295 h 750804"/>
              <a:gd name="connsiteX39" fmla="*/ 630689 w 656447"/>
              <a:gd name="connsiteY39" fmla="*/ 460887 h 750804"/>
              <a:gd name="connsiteX40" fmla="*/ 638349 w 656447"/>
              <a:gd name="connsiteY40" fmla="*/ 422361 h 750804"/>
              <a:gd name="connsiteX41" fmla="*/ 619305 w 656447"/>
              <a:gd name="connsiteY41" fmla="*/ 412840 h 750804"/>
              <a:gd name="connsiteX42" fmla="*/ 603838 w 656447"/>
              <a:gd name="connsiteY42" fmla="*/ 422361 h 750804"/>
              <a:gd name="connsiteX43" fmla="*/ 591655 w 656447"/>
              <a:gd name="connsiteY43" fmla="*/ 400045 h 750804"/>
              <a:gd name="connsiteX44" fmla="*/ 567680 w 656447"/>
              <a:gd name="connsiteY44" fmla="*/ 400045 h 750804"/>
              <a:gd name="connsiteX45" fmla="*/ 567680 w 656447"/>
              <a:gd name="connsiteY45" fmla="*/ 384520 h 750804"/>
              <a:gd name="connsiteX46" fmla="*/ 527587 w 656447"/>
              <a:gd name="connsiteY46" fmla="*/ 384520 h 750804"/>
              <a:gd name="connsiteX47" fmla="*/ 521361 w 656447"/>
              <a:gd name="connsiteY47" fmla="*/ 364313 h 750804"/>
              <a:gd name="connsiteX48" fmla="*/ 527587 w 656447"/>
              <a:gd name="connsiteY48" fmla="*/ 354873 h 750804"/>
              <a:gd name="connsiteX49" fmla="*/ 493858 w 656447"/>
              <a:gd name="connsiteY49" fmla="*/ 348544 h 750804"/>
              <a:gd name="connsiteX50" fmla="*/ 482995 w 656447"/>
              <a:gd name="connsiteY50" fmla="*/ 342582 h 750804"/>
              <a:gd name="connsiteX51" fmla="*/ 503009 w 656447"/>
              <a:gd name="connsiteY51" fmla="*/ 284094 h 750804"/>
              <a:gd name="connsiteX52" fmla="*/ 493858 w 656447"/>
              <a:gd name="connsiteY52" fmla="*/ 262542 h 750804"/>
              <a:gd name="connsiteX53" fmla="*/ 534644 w 656447"/>
              <a:gd name="connsiteY53" fmla="*/ 277089 h 750804"/>
              <a:gd name="connsiteX54" fmla="*/ 567680 w 656447"/>
              <a:gd name="connsiteY54" fmla="*/ 307494 h 750804"/>
              <a:gd name="connsiteX55" fmla="*/ 574208 w 656447"/>
              <a:gd name="connsiteY55" fmla="*/ 296385 h 750804"/>
              <a:gd name="connsiteX56" fmla="*/ 591655 w 656447"/>
              <a:gd name="connsiteY56" fmla="*/ 268602 h 750804"/>
              <a:gd name="connsiteX57" fmla="*/ 603838 w 656447"/>
              <a:gd name="connsiteY57" fmla="*/ 240250 h 750804"/>
              <a:gd name="connsiteX58" fmla="*/ 612850 w 656447"/>
              <a:gd name="connsiteY58" fmla="*/ 216621 h 750804"/>
              <a:gd name="connsiteX59" fmla="*/ 612850 w 656447"/>
              <a:gd name="connsiteY59" fmla="*/ 199746 h 750804"/>
              <a:gd name="connsiteX60" fmla="*/ 619305 w 656447"/>
              <a:gd name="connsiteY60" fmla="*/ 165985 h 750804"/>
              <a:gd name="connsiteX61" fmla="*/ 603838 w 656447"/>
              <a:gd name="connsiteY61" fmla="*/ 172443 h 750804"/>
              <a:gd name="connsiteX62" fmla="*/ 580181 w 656447"/>
              <a:gd name="connsiteY62" fmla="*/ 165985 h 750804"/>
              <a:gd name="connsiteX63" fmla="*/ 580181 w 656447"/>
              <a:gd name="connsiteY63" fmla="*/ 145981 h 750804"/>
              <a:gd name="connsiteX64" fmla="*/ 567680 w 656447"/>
              <a:gd name="connsiteY64" fmla="*/ 137852 h 750804"/>
              <a:gd name="connsiteX65" fmla="*/ 580181 w 656447"/>
              <a:gd name="connsiteY65" fmla="*/ 107683 h 750804"/>
              <a:gd name="connsiteX66" fmla="*/ 580181 w 656447"/>
              <a:gd name="connsiteY66" fmla="*/ 66349 h 750804"/>
              <a:gd name="connsiteX67" fmla="*/ 561601 w 656447"/>
              <a:gd name="connsiteY67" fmla="*/ 66349 h 750804"/>
              <a:gd name="connsiteX68" fmla="*/ 561601 w 656447"/>
              <a:gd name="connsiteY68" fmla="*/ 40179 h 750804"/>
              <a:gd name="connsiteX69" fmla="*/ 511541 w 656447"/>
              <a:gd name="connsiteY69" fmla="*/ 48421 h 750804"/>
              <a:gd name="connsiteX70" fmla="*/ 504574 w 656447"/>
              <a:gd name="connsiteY70" fmla="*/ 40179 h 750804"/>
              <a:gd name="connsiteX71" fmla="*/ 463291 w 656447"/>
              <a:gd name="connsiteY71" fmla="*/ 48421 h 750804"/>
              <a:gd name="connsiteX72" fmla="*/ 453365 w 656447"/>
              <a:gd name="connsiteY72" fmla="*/ 66349 h 750804"/>
              <a:gd name="connsiteX73" fmla="*/ 433522 w 656447"/>
              <a:gd name="connsiteY73" fmla="*/ 71642 h 750804"/>
              <a:gd name="connsiteX74" fmla="*/ 433522 w 656447"/>
              <a:gd name="connsiteY74" fmla="*/ 95914 h 750804"/>
              <a:gd name="connsiteX75" fmla="*/ 403338 w 656447"/>
              <a:gd name="connsiteY75" fmla="*/ 113255 h 750804"/>
              <a:gd name="connsiteX76" fmla="*/ 361215 w 656447"/>
              <a:gd name="connsiteY76" fmla="*/ 129984 h 750804"/>
              <a:gd name="connsiteX77" fmla="*/ 366105 w 656447"/>
              <a:gd name="connsiteY77" fmla="*/ 142430 h 750804"/>
              <a:gd name="connsiteX78" fmla="*/ 339441 w 656447"/>
              <a:gd name="connsiteY78" fmla="*/ 142430 h 750804"/>
              <a:gd name="connsiteX79" fmla="*/ 344738 w 656447"/>
              <a:gd name="connsiteY79" fmla="*/ 129984 h 750804"/>
              <a:gd name="connsiteX80" fmla="*/ 339441 w 656447"/>
              <a:gd name="connsiteY80" fmla="*/ 104198 h 750804"/>
              <a:gd name="connsiteX81" fmla="*/ 267819 w 656447"/>
              <a:gd name="connsiteY81" fmla="*/ 40179 h 750804"/>
              <a:gd name="connsiteX82" fmla="*/ 277492 w 656447"/>
              <a:gd name="connsiteY82" fmla="*/ 15793 h 750804"/>
              <a:gd name="connsiteX83" fmla="*/ 267819 w 656447"/>
              <a:gd name="connsiteY83" fmla="*/ 5604 h 750804"/>
              <a:gd name="connsiteX84" fmla="*/ 244284 w 656447"/>
              <a:gd name="connsiteY84" fmla="*/ 0 h 750804"/>
              <a:gd name="connsiteX85" fmla="*/ 234351 w 656447"/>
              <a:gd name="connsiteY85" fmla="*/ 5604 h 750804"/>
              <a:gd name="connsiteX86" fmla="*/ 234351 w 656447"/>
              <a:gd name="connsiteY86" fmla="*/ 0 h 750804"/>
              <a:gd name="connsiteX87" fmla="*/ 207777 w 656447"/>
              <a:gd name="connsiteY87" fmla="*/ 0 h 750804"/>
              <a:gd name="connsiteX88" fmla="*/ 207777 w 656447"/>
              <a:gd name="connsiteY88" fmla="*/ 15793 h 750804"/>
              <a:gd name="connsiteX89" fmla="*/ 198120 w 656447"/>
              <a:gd name="connsiteY89" fmla="*/ 40179 h 750804"/>
              <a:gd name="connsiteX90" fmla="*/ 161335 w 656447"/>
              <a:gd name="connsiteY90" fmla="*/ 40179 h 750804"/>
              <a:gd name="connsiteX91" fmla="*/ 161335 w 656447"/>
              <a:gd name="connsiteY91" fmla="*/ 81188 h 750804"/>
              <a:gd name="connsiteX92" fmla="*/ 143888 w 656447"/>
              <a:gd name="connsiteY92" fmla="*/ 95914 h 750804"/>
              <a:gd name="connsiteX93" fmla="*/ 143888 w 656447"/>
              <a:gd name="connsiteY93" fmla="*/ 104198 h 750804"/>
              <a:gd name="connsiteX94" fmla="*/ 120965 w 656447"/>
              <a:gd name="connsiteY94" fmla="*/ 113255 h 750804"/>
              <a:gd name="connsiteX95" fmla="*/ 130417 w 656447"/>
              <a:gd name="connsiteY95" fmla="*/ 142430 h 750804"/>
              <a:gd name="connsiteX96" fmla="*/ 79771 w 656447"/>
              <a:gd name="connsiteY96" fmla="*/ 211059 h 750804"/>
              <a:gd name="connsiteX97" fmla="*/ 0 w 656447"/>
              <a:gd name="connsiteY97" fmla="*/ 253607 h 750804"/>
              <a:gd name="connsiteX98" fmla="*/ 54371 w 656447"/>
              <a:gd name="connsiteY98" fmla="*/ 290870 h 750804"/>
              <a:gd name="connsiteX99" fmla="*/ 79771 w 656447"/>
              <a:gd name="connsiteY99" fmla="*/ 320591 h 750804"/>
              <a:gd name="connsiteX100" fmla="*/ 95988 w 656447"/>
              <a:gd name="connsiteY100" fmla="*/ 369591 h 750804"/>
              <a:gd name="connsiteX101" fmla="*/ 108415 w 656447"/>
              <a:gd name="connsiteY101" fmla="*/ 441144 h 750804"/>
              <a:gd name="connsiteX102" fmla="*/ 120965 w 656447"/>
              <a:gd name="connsiteY102" fmla="*/ 475067 h 750804"/>
              <a:gd name="connsiteX103" fmla="*/ 130417 w 656447"/>
              <a:gd name="connsiteY103" fmla="*/ 516981 h 750804"/>
              <a:gd name="connsiteX104" fmla="*/ 138102 w 656447"/>
              <a:gd name="connsiteY104" fmla="*/ 543093 h 750804"/>
              <a:gd name="connsiteX105" fmla="*/ 151002 w 656447"/>
              <a:gd name="connsiteY105" fmla="*/ 555123 h 750804"/>
              <a:gd name="connsiteX106" fmla="*/ 143888 w 656447"/>
              <a:gd name="connsiteY106" fmla="*/ 600564 h 750804"/>
              <a:gd name="connsiteX107" fmla="*/ 120965 w 656447"/>
              <a:gd name="connsiteY107" fmla="*/ 633982 h 750804"/>
              <a:gd name="connsiteX108" fmla="*/ 167113 w 656447"/>
              <a:gd name="connsiteY108" fmla="*/ 676987 h 750804"/>
              <a:gd name="connsiteX109" fmla="*/ 215323 w 656447"/>
              <a:gd name="connsiteY109" fmla="*/ 687901 h 750804"/>
              <a:gd name="connsiteX110" fmla="*/ 244284 w 656447"/>
              <a:gd name="connsiteY110" fmla="*/ 717695 h 750804"/>
              <a:gd name="connsiteX111" fmla="*/ 267819 w 656447"/>
              <a:gd name="connsiteY111" fmla="*/ 750804 h 7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56447" h="750804">
                <a:moveTo>
                  <a:pt x="269669" y="750804"/>
                </a:moveTo>
                <a:lnTo>
                  <a:pt x="296251" y="727282"/>
                </a:lnTo>
                <a:lnTo>
                  <a:pt x="302893" y="740615"/>
                </a:lnTo>
                <a:lnTo>
                  <a:pt x="316795" y="727282"/>
                </a:lnTo>
                <a:lnTo>
                  <a:pt x="316795" y="704297"/>
                </a:lnTo>
                <a:lnTo>
                  <a:pt x="287947" y="666358"/>
                </a:lnTo>
                <a:lnTo>
                  <a:pt x="260167" y="647446"/>
                </a:lnTo>
                <a:lnTo>
                  <a:pt x="302893" y="639138"/>
                </a:lnTo>
                <a:lnTo>
                  <a:pt x="260167" y="494876"/>
                </a:lnTo>
                <a:lnTo>
                  <a:pt x="287947" y="494876"/>
                </a:lnTo>
                <a:lnTo>
                  <a:pt x="310145" y="523896"/>
                </a:lnTo>
                <a:lnTo>
                  <a:pt x="316795" y="514912"/>
                </a:lnTo>
                <a:lnTo>
                  <a:pt x="342700" y="530273"/>
                </a:lnTo>
                <a:lnTo>
                  <a:pt x="344330" y="526348"/>
                </a:lnTo>
                <a:lnTo>
                  <a:pt x="342700" y="507313"/>
                </a:lnTo>
                <a:lnTo>
                  <a:pt x="358070" y="482422"/>
                </a:lnTo>
                <a:lnTo>
                  <a:pt x="342700" y="470156"/>
                </a:lnTo>
                <a:lnTo>
                  <a:pt x="358070" y="460887"/>
                </a:lnTo>
                <a:lnTo>
                  <a:pt x="342700" y="445395"/>
                </a:lnTo>
                <a:lnTo>
                  <a:pt x="375720" y="422361"/>
                </a:lnTo>
                <a:lnTo>
                  <a:pt x="388938" y="445395"/>
                </a:lnTo>
                <a:lnTo>
                  <a:pt x="388938" y="482422"/>
                </a:lnTo>
                <a:lnTo>
                  <a:pt x="411642" y="494876"/>
                </a:lnTo>
                <a:lnTo>
                  <a:pt x="411642" y="514912"/>
                </a:lnTo>
                <a:lnTo>
                  <a:pt x="423874" y="514912"/>
                </a:lnTo>
                <a:lnTo>
                  <a:pt x="439609" y="530273"/>
                </a:lnTo>
                <a:lnTo>
                  <a:pt x="463405" y="523896"/>
                </a:lnTo>
                <a:lnTo>
                  <a:pt x="474064" y="538736"/>
                </a:lnTo>
                <a:lnTo>
                  <a:pt x="493858" y="514912"/>
                </a:lnTo>
                <a:lnTo>
                  <a:pt x="534644" y="523896"/>
                </a:lnTo>
                <a:lnTo>
                  <a:pt x="544080" y="538736"/>
                </a:lnTo>
                <a:lnTo>
                  <a:pt x="580181" y="538736"/>
                </a:lnTo>
                <a:lnTo>
                  <a:pt x="580181" y="548314"/>
                </a:lnTo>
                <a:lnTo>
                  <a:pt x="603838" y="548314"/>
                </a:lnTo>
                <a:lnTo>
                  <a:pt x="612850" y="523896"/>
                </a:lnTo>
                <a:lnTo>
                  <a:pt x="638349" y="514912"/>
                </a:lnTo>
                <a:lnTo>
                  <a:pt x="630689" y="507313"/>
                </a:lnTo>
                <a:lnTo>
                  <a:pt x="656448" y="507313"/>
                </a:lnTo>
                <a:lnTo>
                  <a:pt x="649171" y="475295"/>
                </a:lnTo>
                <a:lnTo>
                  <a:pt x="630689" y="460887"/>
                </a:lnTo>
                <a:lnTo>
                  <a:pt x="638349" y="422361"/>
                </a:lnTo>
                <a:lnTo>
                  <a:pt x="619305" y="412840"/>
                </a:lnTo>
                <a:lnTo>
                  <a:pt x="603838" y="422361"/>
                </a:lnTo>
                <a:lnTo>
                  <a:pt x="591655" y="400045"/>
                </a:lnTo>
                <a:lnTo>
                  <a:pt x="567680" y="400045"/>
                </a:lnTo>
                <a:lnTo>
                  <a:pt x="567680" y="384520"/>
                </a:lnTo>
                <a:lnTo>
                  <a:pt x="527587" y="384520"/>
                </a:lnTo>
                <a:lnTo>
                  <a:pt x="521361" y="364313"/>
                </a:lnTo>
                <a:lnTo>
                  <a:pt x="527587" y="354873"/>
                </a:lnTo>
                <a:lnTo>
                  <a:pt x="493858" y="348544"/>
                </a:lnTo>
                <a:lnTo>
                  <a:pt x="482995" y="342582"/>
                </a:lnTo>
                <a:lnTo>
                  <a:pt x="503009" y="284094"/>
                </a:lnTo>
                <a:lnTo>
                  <a:pt x="493858" y="262542"/>
                </a:lnTo>
                <a:lnTo>
                  <a:pt x="534644" y="277089"/>
                </a:lnTo>
                <a:lnTo>
                  <a:pt x="567680" y="307494"/>
                </a:lnTo>
                <a:lnTo>
                  <a:pt x="574208" y="296385"/>
                </a:lnTo>
                <a:lnTo>
                  <a:pt x="591655" y="268602"/>
                </a:lnTo>
                <a:lnTo>
                  <a:pt x="603838" y="240250"/>
                </a:lnTo>
                <a:lnTo>
                  <a:pt x="612850" y="216621"/>
                </a:lnTo>
                <a:lnTo>
                  <a:pt x="612850" y="199746"/>
                </a:lnTo>
                <a:lnTo>
                  <a:pt x="619305" y="165985"/>
                </a:lnTo>
                <a:lnTo>
                  <a:pt x="603838" y="172443"/>
                </a:lnTo>
                <a:lnTo>
                  <a:pt x="580181" y="165985"/>
                </a:lnTo>
                <a:lnTo>
                  <a:pt x="580181" y="145981"/>
                </a:lnTo>
                <a:lnTo>
                  <a:pt x="567680" y="137852"/>
                </a:lnTo>
                <a:lnTo>
                  <a:pt x="580181" y="107683"/>
                </a:lnTo>
                <a:lnTo>
                  <a:pt x="580181" y="66349"/>
                </a:lnTo>
                <a:lnTo>
                  <a:pt x="561601" y="66349"/>
                </a:lnTo>
                <a:lnTo>
                  <a:pt x="561601" y="40179"/>
                </a:lnTo>
                <a:lnTo>
                  <a:pt x="511541" y="48421"/>
                </a:lnTo>
                <a:lnTo>
                  <a:pt x="504574" y="40179"/>
                </a:lnTo>
                <a:lnTo>
                  <a:pt x="463291" y="48421"/>
                </a:lnTo>
                <a:lnTo>
                  <a:pt x="453365" y="66349"/>
                </a:lnTo>
                <a:lnTo>
                  <a:pt x="433522" y="71642"/>
                </a:lnTo>
                <a:lnTo>
                  <a:pt x="433522" y="95914"/>
                </a:lnTo>
                <a:lnTo>
                  <a:pt x="403338" y="113255"/>
                </a:lnTo>
                <a:lnTo>
                  <a:pt x="361215" y="129984"/>
                </a:lnTo>
                <a:lnTo>
                  <a:pt x="366105" y="142430"/>
                </a:lnTo>
                <a:lnTo>
                  <a:pt x="339441" y="142430"/>
                </a:lnTo>
                <a:lnTo>
                  <a:pt x="344738" y="129984"/>
                </a:lnTo>
                <a:lnTo>
                  <a:pt x="339441" y="104198"/>
                </a:lnTo>
                <a:lnTo>
                  <a:pt x="267819" y="40179"/>
                </a:lnTo>
                <a:lnTo>
                  <a:pt x="277492" y="15793"/>
                </a:lnTo>
                <a:lnTo>
                  <a:pt x="267819" y="5604"/>
                </a:lnTo>
                <a:lnTo>
                  <a:pt x="244284" y="0"/>
                </a:lnTo>
                <a:lnTo>
                  <a:pt x="234351" y="5604"/>
                </a:lnTo>
                <a:lnTo>
                  <a:pt x="234351" y="0"/>
                </a:lnTo>
                <a:lnTo>
                  <a:pt x="207777" y="0"/>
                </a:lnTo>
                <a:lnTo>
                  <a:pt x="207777" y="15793"/>
                </a:lnTo>
                <a:lnTo>
                  <a:pt x="198120" y="40179"/>
                </a:lnTo>
                <a:lnTo>
                  <a:pt x="161335" y="40179"/>
                </a:lnTo>
                <a:lnTo>
                  <a:pt x="161335" y="81188"/>
                </a:lnTo>
                <a:lnTo>
                  <a:pt x="143888" y="95914"/>
                </a:lnTo>
                <a:lnTo>
                  <a:pt x="143888" y="104198"/>
                </a:lnTo>
                <a:lnTo>
                  <a:pt x="120965" y="113255"/>
                </a:lnTo>
                <a:lnTo>
                  <a:pt x="130417" y="142430"/>
                </a:lnTo>
                <a:lnTo>
                  <a:pt x="79771" y="211059"/>
                </a:lnTo>
                <a:lnTo>
                  <a:pt x="0" y="253607"/>
                </a:lnTo>
                <a:lnTo>
                  <a:pt x="54371" y="290870"/>
                </a:lnTo>
                <a:lnTo>
                  <a:pt x="79771" y="320591"/>
                </a:lnTo>
                <a:lnTo>
                  <a:pt x="95988" y="369591"/>
                </a:lnTo>
                <a:lnTo>
                  <a:pt x="108415" y="441144"/>
                </a:lnTo>
                <a:lnTo>
                  <a:pt x="120965" y="475067"/>
                </a:lnTo>
                <a:lnTo>
                  <a:pt x="130417" y="516981"/>
                </a:lnTo>
                <a:lnTo>
                  <a:pt x="138102" y="543093"/>
                </a:lnTo>
                <a:lnTo>
                  <a:pt x="151002" y="555123"/>
                </a:lnTo>
                <a:lnTo>
                  <a:pt x="143888" y="600564"/>
                </a:lnTo>
                <a:lnTo>
                  <a:pt x="120965" y="633982"/>
                </a:lnTo>
                <a:lnTo>
                  <a:pt x="167113" y="676987"/>
                </a:lnTo>
                <a:lnTo>
                  <a:pt x="215323" y="687901"/>
                </a:lnTo>
                <a:lnTo>
                  <a:pt x="244284" y="717695"/>
                </a:lnTo>
                <a:lnTo>
                  <a:pt x="267819" y="750804"/>
                </a:lnTo>
              </a:path>
            </a:pathLst>
          </a:custGeom>
          <a:solidFill>
            <a:srgbClr val="3D87C7"/>
          </a:solidFill>
          <a:ln w="8141" cap="rnd">
            <a:solidFill>
              <a:schemeClr val="bg1"/>
            </a:solidFill>
            <a:prstDash val="solid"/>
            <a:round/>
          </a:ln>
        </p:spPr>
        <p:txBody>
          <a:bodyPr rtlCol="0" anchor="ctr"/>
          <a:lstStyle/>
          <a:p>
            <a:endParaRPr lang="en-LV"/>
          </a:p>
        </p:txBody>
      </p:sp>
      <p:sp>
        <p:nvSpPr>
          <p:cNvPr id="24" name="Limbažu novads">
            <a:extLst>
              <a:ext uri="{FF2B5EF4-FFF2-40B4-BE49-F238E27FC236}">
                <a16:creationId xmlns:a16="http://schemas.microsoft.com/office/drawing/2014/main" id="{2E3AB2C0-7B7B-1D8B-C8EA-4E33C9CA5F8F}"/>
              </a:ext>
            </a:extLst>
          </p:cNvPr>
          <p:cNvSpPr/>
          <p:nvPr/>
        </p:nvSpPr>
        <p:spPr>
          <a:xfrm>
            <a:off x="5870938" y="936035"/>
            <a:ext cx="909525" cy="1707218"/>
          </a:xfrm>
          <a:custGeom>
            <a:avLst/>
            <a:gdLst>
              <a:gd name="connsiteX0" fmla="*/ 629018 w 909525"/>
              <a:gd name="connsiteY0" fmla="*/ 1344160 h 1707218"/>
              <a:gd name="connsiteX1" fmla="*/ 524286 w 909525"/>
              <a:gd name="connsiteY1" fmla="*/ 1344160 h 1707218"/>
              <a:gd name="connsiteX2" fmla="*/ 524286 w 909525"/>
              <a:gd name="connsiteY2" fmla="*/ 1306017 h 1707218"/>
              <a:gd name="connsiteX3" fmla="*/ 513195 w 909525"/>
              <a:gd name="connsiteY3" fmla="*/ 1287162 h 1707218"/>
              <a:gd name="connsiteX4" fmla="*/ 473672 w 909525"/>
              <a:gd name="connsiteY4" fmla="*/ 1324604 h 1707218"/>
              <a:gd name="connsiteX5" fmla="*/ 439780 w 909525"/>
              <a:gd name="connsiteY5" fmla="*/ 1344160 h 1707218"/>
              <a:gd name="connsiteX6" fmla="*/ 464114 w 909525"/>
              <a:gd name="connsiteY6" fmla="*/ 1424632 h 1707218"/>
              <a:gd name="connsiteX7" fmla="*/ 452982 w 909525"/>
              <a:gd name="connsiteY7" fmla="*/ 1440107 h 1707218"/>
              <a:gd name="connsiteX8" fmla="*/ 464114 w 909525"/>
              <a:gd name="connsiteY8" fmla="*/ 1462448 h 1707218"/>
              <a:gd name="connsiteX9" fmla="*/ 423865 w 909525"/>
              <a:gd name="connsiteY9" fmla="*/ 1462448 h 1707218"/>
              <a:gd name="connsiteX10" fmla="*/ 413402 w 909525"/>
              <a:gd name="connsiteY10" fmla="*/ 1489473 h 1707218"/>
              <a:gd name="connsiteX11" fmla="*/ 385679 w 909525"/>
              <a:gd name="connsiteY11" fmla="*/ 1499214 h 1707218"/>
              <a:gd name="connsiteX12" fmla="*/ 385679 w 909525"/>
              <a:gd name="connsiteY12" fmla="*/ 1536502 h 1707218"/>
              <a:gd name="connsiteX13" fmla="*/ 423865 w 909525"/>
              <a:gd name="connsiteY13" fmla="*/ 1536502 h 1707218"/>
              <a:gd name="connsiteX14" fmla="*/ 439780 w 909525"/>
              <a:gd name="connsiteY14" fmla="*/ 1553239 h 1707218"/>
              <a:gd name="connsiteX15" fmla="*/ 452982 w 909525"/>
              <a:gd name="connsiteY15" fmla="*/ 1631593 h 1707218"/>
              <a:gd name="connsiteX16" fmla="*/ 452982 w 909525"/>
              <a:gd name="connsiteY16" fmla="*/ 1661876 h 1707218"/>
              <a:gd name="connsiteX17" fmla="*/ 473672 w 909525"/>
              <a:gd name="connsiteY17" fmla="*/ 1675177 h 1707218"/>
              <a:gd name="connsiteX18" fmla="*/ 464114 w 909525"/>
              <a:gd name="connsiteY18" fmla="*/ 1697664 h 1707218"/>
              <a:gd name="connsiteX19" fmla="*/ 423865 w 909525"/>
              <a:gd name="connsiteY19" fmla="*/ 1707218 h 1707218"/>
              <a:gd name="connsiteX20" fmla="*/ 423865 w 909525"/>
              <a:gd name="connsiteY20" fmla="*/ 1704669 h 1707218"/>
              <a:gd name="connsiteX21" fmla="*/ 412554 w 909525"/>
              <a:gd name="connsiteY21" fmla="*/ 1687288 h 1707218"/>
              <a:gd name="connsiteX22" fmla="*/ 382142 w 909525"/>
              <a:gd name="connsiteY22" fmla="*/ 1687288 h 1707218"/>
              <a:gd name="connsiteX23" fmla="*/ 373390 w 909525"/>
              <a:gd name="connsiteY23" fmla="*/ 1670184 h 1707218"/>
              <a:gd name="connsiteX24" fmla="*/ 360368 w 909525"/>
              <a:gd name="connsiteY24" fmla="*/ 1643330 h 1707218"/>
              <a:gd name="connsiteX25" fmla="*/ 373390 w 909525"/>
              <a:gd name="connsiteY25" fmla="*/ 1630225 h 1707218"/>
              <a:gd name="connsiteX26" fmla="*/ 373390 w 909525"/>
              <a:gd name="connsiteY26" fmla="*/ 1600985 h 1707218"/>
              <a:gd name="connsiteX27" fmla="*/ 328383 w 909525"/>
              <a:gd name="connsiteY27" fmla="*/ 1592758 h 1707218"/>
              <a:gd name="connsiteX28" fmla="*/ 328383 w 909525"/>
              <a:gd name="connsiteY28" fmla="*/ 1569904 h 1707218"/>
              <a:gd name="connsiteX29" fmla="*/ 312924 w 909525"/>
              <a:gd name="connsiteY29" fmla="*/ 1551374 h 1707218"/>
              <a:gd name="connsiteX30" fmla="*/ 296626 w 909525"/>
              <a:gd name="connsiteY30" fmla="*/ 1551374 h 1707218"/>
              <a:gd name="connsiteX31" fmla="*/ 296626 w 909525"/>
              <a:gd name="connsiteY31" fmla="*/ 1501356 h 1707218"/>
              <a:gd name="connsiteX32" fmla="*/ 266556 w 909525"/>
              <a:gd name="connsiteY32" fmla="*/ 1489180 h 1707218"/>
              <a:gd name="connsiteX33" fmla="*/ 220620 w 909525"/>
              <a:gd name="connsiteY33" fmla="*/ 1514315 h 1707218"/>
              <a:gd name="connsiteX34" fmla="*/ 176949 w 909525"/>
              <a:gd name="connsiteY34" fmla="*/ 1535084 h 1707218"/>
              <a:gd name="connsiteX35" fmla="*/ 152444 w 909525"/>
              <a:gd name="connsiteY35" fmla="*/ 1527819 h 1707218"/>
              <a:gd name="connsiteX36" fmla="*/ 130385 w 909525"/>
              <a:gd name="connsiteY36" fmla="*/ 1551374 h 1707218"/>
              <a:gd name="connsiteX37" fmla="*/ 115716 w 909525"/>
              <a:gd name="connsiteY37" fmla="*/ 1543229 h 1707218"/>
              <a:gd name="connsiteX38" fmla="*/ 125471 w 909525"/>
              <a:gd name="connsiteY38" fmla="*/ 1501356 h 1707218"/>
              <a:gd name="connsiteX39" fmla="*/ 101423 w 909525"/>
              <a:gd name="connsiteY39" fmla="*/ 1427230 h 1707218"/>
              <a:gd name="connsiteX40" fmla="*/ 88010 w 909525"/>
              <a:gd name="connsiteY40" fmla="*/ 1427230 h 1707218"/>
              <a:gd name="connsiteX41" fmla="*/ 78247 w 909525"/>
              <a:gd name="connsiteY41" fmla="*/ 1306017 h 1707218"/>
              <a:gd name="connsiteX42" fmla="*/ 62829 w 909525"/>
              <a:gd name="connsiteY42" fmla="*/ 1191297 h 1707218"/>
              <a:gd name="connsiteX43" fmla="*/ 62829 w 909525"/>
              <a:gd name="connsiteY43" fmla="*/ 1107575 h 1707218"/>
              <a:gd name="connsiteX44" fmla="*/ 53784 w 909525"/>
              <a:gd name="connsiteY44" fmla="*/ 1034581 h 1707218"/>
              <a:gd name="connsiteX45" fmla="*/ 35872 w 909525"/>
              <a:gd name="connsiteY45" fmla="*/ 1003231 h 1707218"/>
              <a:gd name="connsiteX46" fmla="*/ 53784 w 909525"/>
              <a:gd name="connsiteY46" fmla="*/ 941028 h 1707218"/>
              <a:gd name="connsiteX47" fmla="*/ 35872 w 909525"/>
              <a:gd name="connsiteY47" fmla="*/ 905777 h 1707218"/>
              <a:gd name="connsiteX48" fmla="*/ 53784 w 909525"/>
              <a:gd name="connsiteY48" fmla="*/ 858521 h 1707218"/>
              <a:gd name="connsiteX49" fmla="*/ 62829 w 909525"/>
              <a:gd name="connsiteY49" fmla="*/ 813773 h 1707218"/>
              <a:gd name="connsiteX50" fmla="*/ 44445 w 909525"/>
              <a:gd name="connsiteY50" fmla="*/ 760391 h 1707218"/>
              <a:gd name="connsiteX51" fmla="*/ 35872 w 909525"/>
              <a:gd name="connsiteY51" fmla="*/ 688830 h 1707218"/>
              <a:gd name="connsiteX52" fmla="*/ 13869 w 909525"/>
              <a:gd name="connsiteY52" fmla="*/ 651942 h 1707218"/>
              <a:gd name="connsiteX53" fmla="*/ 13869 w 909525"/>
              <a:gd name="connsiteY53" fmla="*/ 437446 h 1707218"/>
              <a:gd name="connsiteX54" fmla="*/ 0 w 909525"/>
              <a:gd name="connsiteY54" fmla="*/ 362138 h 1707218"/>
              <a:gd name="connsiteX55" fmla="*/ 13869 w 909525"/>
              <a:gd name="connsiteY55" fmla="*/ 306354 h 1707218"/>
              <a:gd name="connsiteX56" fmla="*/ 0 w 909525"/>
              <a:gd name="connsiteY56" fmla="*/ 269734 h 1707218"/>
              <a:gd name="connsiteX57" fmla="*/ 35872 w 909525"/>
              <a:gd name="connsiteY57" fmla="*/ 251343 h 1707218"/>
              <a:gd name="connsiteX58" fmla="*/ 53784 w 909525"/>
              <a:gd name="connsiteY58" fmla="*/ 259545 h 1707218"/>
              <a:gd name="connsiteX59" fmla="*/ 88010 w 909525"/>
              <a:gd name="connsiteY59" fmla="*/ 269734 h 1707218"/>
              <a:gd name="connsiteX60" fmla="*/ 88010 w 909525"/>
              <a:gd name="connsiteY60" fmla="*/ 286252 h 1707218"/>
              <a:gd name="connsiteX61" fmla="*/ 152444 w 909525"/>
              <a:gd name="connsiteY61" fmla="*/ 251343 h 1707218"/>
              <a:gd name="connsiteX62" fmla="*/ 142258 w 909525"/>
              <a:gd name="connsiteY62" fmla="*/ 205259 h 1707218"/>
              <a:gd name="connsiteX63" fmla="*/ 152444 w 909525"/>
              <a:gd name="connsiteY63" fmla="*/ 187267 h 1707218"/>
              <a:gd name="connsiteX64" fmla="*/ 130385 w 909525"/>
              <a:gd name="connsiteY64" fmla="*/ 177681 h 1707218"/>
              <a:gd name="connsiteX65" fmla="*/ 152444 w 909525"/>
              <a:gd name="connsiteY65" fmla="*/ 144132 h 1707218"/>
              <a:gd name="connsiteX66" fmla="*/ 212862 w 909525"/>
              <a:gd name="connsiteY66" fmla="*/ 130465 h 1707218"/>
              <a:gd name="connsiteX67" fmla="*/ 232819 w 909525"/>
              <a:gd name="connsiteY67" fmla="*/ 97812 h 1707218"/>
              <a:gd name="connsiteX68" fmla="*/ 253363 w 909525"/>
              <a:gd name="connsiteY68" fmla="*/ 97812 h 1707218"/>
              <a:gd name="connsiteX69" fmla="*/ 282650 w 909525"/>
              <a:gd name="connsiteY69" fmla="*/ 83355 h 1707218"/>
              <a:gd name="connsiteX70" fmla="*/ 296626 w 909525"/>
              <a:gd name="connsiteY70" fmla="*/ 67774 h 1707218"/>
              <a:gd name="connsiteX71" fmla="*/ 328383 w 909525"/>
              <a:gd name="connsiteY71" fmla="*/ 83355 h 1707218"/>
              <a:gd name="connsiteX72" fmla="*/ 328383 w 909525"/>
              <a:gd name="connsiteY72" fmla="*/ 97812 h 1707218"/>
              <a:gd name="connsiteX73" fmla="*/ 346441 w 909525"/>
              <a:gd name="connsiteY73" fmla="*/ 111593 h 1707218"/>
              <a:gd name="connsiteX74" fmla="*/ 373390 w 909525"/>
              <a:gd name="connsiteY74" fmla="*/ 83355 h 1707218"/>
              <a:gd name="connsiteX75" fmla="*/ 373390 w 909525"/>
              <a:gd name="connsiteY75" fmla="*/ 67774 h 1707218"/>
              <a:gd name="connsiteX76" fmla="*/ 412554 w 909525"/>
              <a:gd name="connsiteY76" fmla="*/ 67774 h 1707218"/>
              <a:gd name="connsiteX77" fmla="*/ 423865 w 909525"/>
              <a:gd name="connsiteY77" fmla="*/ 97812 h 1707218"/>
              <a:gd name="connsiteX78" fmla="*/ 452982 w 909525"/>
              <a:gd name="connsiteY78" fmla="*/ 59417 h 1707218"/>
              <a:gd name="connsiteX79" fmla="*/ 483630 w 909525"/>
              <a:gd name="connsiteY79" fmla="*/ 59417 h 1707218"/>
              <a:gd name="connsiteX80" fmla="*/ 483630 w 909525"/>
              <a:gd name="connsiteY80" fmla="*/ 17487 h 1707218"/>
              <a:gd name="connsiteX81" fmla="*/ 558325 w 909525"/>
              <a:gd name="connsiteY81" fmla="*/ 0 h 1707218"/>
              <a:gd name="connsiteX82" fmla="*/ 587547 w 909525"/>
              <a:gd name="connsiteY82" fmla="*/ 42443 h 1707218"/>
              <a:gd name="connsiteX83" fmla="*/ 613266 w 909525"/>
              <a:gd name="connsiteY83" fmla="*/ 177681 h 1707218"/>
              <a:gd name="connsiteX84" fmla="*/ 613266 w 909525"/>
              <a:gd name="connsiteY84" fmla="*/ 187267 h 1707218"/>
              <a:gd name="connsiteX85" fmla="*/ 653580 w 909525"/>
              <a:gd name="connsiteY85" fmla="*/ 212826 h 1707218"/>
              <a:gd name="connsiteX86" fmla="*/ 643377 w 909525"/>
              <a:gd name="connsiteY86" fmla="*/ 237350 h 1707218"/>
              <a:gd name="connsiteX87" fmla="*/ 653580 w 909525"/>
              <a:gd name="connsiteY87" fmla="*/ 259545 h 1707218"/>
              <a:gd name="connsiteX88" fmla="*/ 653580 w 909525"/>
              <a:gd name="connsiteY88" fmla="*/ 298160 h 1707218"/>
              <a:gd name="connsiteX89" fmla="*/ 668419 w 909525"/>
              <a:gd name="connsiteY89" fmla="*/ 306354 h 1707218"/>
              <a:gd name="connsiteX90" fmla="*/ 668419 w 909525"/>
              <a:gd name="connsiteY90" fmla="*/ 362138 h 1707218"/>
              <a:gd name="connsiteX91" fmla="*/ 716335 w 909525"/>
              <a:gd name="connsiteY91" fmla="*/ 378387 h 1707218"/>
              <a:gd name="connsiteX92" fmla="*/ 726041 w 909525"/>
              <a:gd name="connsiteY92" fmla="*/ 362138 h 1707218"/>
              <a:gd name="connsiteX93" fmla="*/ 747082 w 909525"/>
              <a:gd name="connsiteY93" fmla="*/ 378387 h 1707218"/>
              <a:gd name="connsiteX94" fmla="*/ 740065 w 909525"/>
              <a:gd name="connsiteY94" fmla="*/ 401332 h 1707218"/>
              <a:gd name="connsiteX95" fmla="*/ 784837 w 909525"/>
              <a:gd name="connsiteY95" fmla="*/ 410527 h 1707218"/>
              <a:gd name="connsiteX96" fmla="*/ 809153 w 909525"/>
              <a:gd name="connsiteY96" fmla="*/ 422956 h 1707218"/>
              <a:gd name="connsiteX97" fmla="*/ 825476 w 909525"/>
              <a:gd name="connsiteY97" fmla="*/ 459673 h 1707218"/>
              <a:gd name="connsiteX98" fmla="*/ 846753 w 909525"/>
              <a:gd name="connsiteY98" fmla="*/ 449948 h 1707218"/>
              <a:gd name="connsiteX99" fmla="*/ 879121 w 909525"/>
              <a:gd name="connsiteY99" fmla="*/ 476281 h 1707218"/>
              <a:gd name="connsiteX100" fmla="*/ 891141 w 909525"/>
              <a:gd name="connsiteY100" fmla="*/ 524629 h 1707218"/>
              <a:gd name="connsiteX101" fmla="*/ 909525 w 909525"/>
              <a:gd name="connsiteY101" fmla="*/ 548673 h 1707218"/>
              <a:gd name="connsiteX102" fmla="*/ 891141 w 909525"/>
              <a:gd name="connsiteY102" fmla="*/ 566632 h 1707218"/>
              <a:gd name="connsiteX103" fmla="*/ 900292 w 909525"/>
              <a:gd name="connsiteY103" fmla="*/ 581098 h 1707218"/>
              <a:gd name="connsiteX104" fmla="*/ 879121 w 909525"/>
              <a:gd name="connsiteY104" fmla="*/ 595636 h 1707218"/>
              <a:gd name="connsiteX105" fmla="*/ 879121 w 909525"/>
              <a:gd name="connsiteY105" fmla="*/ 613775 h 1707218"/>
              <a:gd name="connsiteX106" fmla="*/ 872235 w 909525"/>
              <a:gd name="connsiteY106" fmla="*/ 635481 h 1707218"/>
              <a:gd name="connsiteX107" fmla="*/ 909525 w 909525"/>
              <a:gd name="connsiteY107" fmla="*/ 669054 h 1707218"/>
              <a:gd name="connsiteX108" fmla="*/ 891141 w 909525"/>
              <a:gd name="connsiteY108" fmla="*/ 688830 h 1707218"/>
              <a:gd name="connsiteX109" fmla="*/ 879121 w 909525"/>
              <a:gd name="connsiteY109" fmla="*/ 709192 h 1707218"/>
              <a:gd name="connsiteX110" fmla="*/ 900292 w 909525"/>
              <a:gd name="connsiteY110" fmla="*/ 738840 h 1707218"/>
              <a:gd name="connsiteX111" fmla="*/ 846753 w 909525"/>
              <a:gd name="connsiteY111" fmla="*/ 738840 h 1707218"/>
              <a:gd name="connsiteX112" fmla="*/ 879121 w 909525"/>
              <a:gd name="connsiteY112" fmla="*/ 777731 h 1707218"/>
              <a:gd name="connsiteX113" fmla="*/ 909525 w 909525"/>
              <a:gd name="connsiteY113" fmla="*/ 790560 h 1707218"/>
              <a:gd name="connsiteX114" fmla="*/ 891141 w 909525"/>
              <a:gd name="connsiteY114" fmla="*/ 803086 h 1707218"/>
              <a:gd name="connsiteX115" fmla="*/ 846753 w 909525"/>
              <a:gd name="connsiteY115" fmla="*/ 803086 h 1707218"/>
              <a:gd name="connsiteX116" fmla="*/ 825476 w 909525"/>
              <a:gd name="connsiteY116" fmla="*/ 790560 h 1707218"/>
              <a:gd name="connsiteX117" fmla="*/ 825476 w 909525"/>
              <a:gd name="connsiteY117" fmla="*/ 769196 h 1707218"/>
              <a:gd name="connsiteX118" fmla="*/ 800075 w 909525"/>
              <a:gd name="connsiteY118" fmla="*/ 777731 h 1707218"/>
              <a:gd name="connsiteX119" fmla="*/ 772507 w 909525"/>
              <a:gd name="connsiteY119" fmla="*/ 777731 h 1707218"/>
              <a:gd name="connsiteX120" fmla="*/ 760414 w 909525"/>
              <a:gd name="connsiteY120" fmla="*/ 803086 h 1707218"/>
              <a:gd name="connsiteX121" fmla="*/ 716335 w 909525"/>
              <a:gd name="connsiteY121" fmla="*/ 842027 h 1707218"/>
              <a:gd name="connsiteX122" fmla="*/ 702848 w 909525"/>
              <a:gd name="connsiteY122" fmla="*/ 828686 h 1707218"/>
              <a:gd name="connsiteX123" fmla="*/ 680512 w 909525"/>
              <a:gd name="connsiteY123" fmla="*/ 828686 h 1707218"/>
              <a:gd name="connsiteX124" fmla="*/ 668419 w 909525"/>
              <a:gd name="connsiteY124" fmla="*/ 866999 h 1707218"/>
              <a:gd name="connsiteX125" fmla="*/ 680512 w 909525"/>
              <a:gd name="connsiteY125" fmla="*/ 866999 h 1707218"/>
              <a:gd name="connsiteX126" fmla="*/ 680512 w 909525"/>
              <a:gd name="connsiteY126" fmla="*/ 884951 h 1707218"/>
              <a:gd name="connsiteX127" fmla="*/ 668419 w 909525"/>
              <a:gd name="connsiteY127" fmla="*/ 893430 h 1707218"/>
              <a:gd name="connsiteX128" fmla="*/ 668419 w 909525"/>
              <a:gd name="connsiteY128" fmla="*/ 934056 h 1707218"/>
              <a:gd name="connsiteX129" fmla="*/ 694414 w 909525"/>
              <a:gd name="connsiteY129" fmla="*/ 941028 h 1707218"/>
              <a:gd name="connsiteX130" fmla="*/ 694414 w 909525"/>
              <a:gd name="connsiteY130" fmla="*/ 959827 h 1707218"/>
              <a:gd name="connsiteX131" fmla="*/ 716335 w 909525"/>
              <a:gd name="connsiteY131" fmla="*/ 959827 h 1707218"/>
              <a:gd name="connsiteX132" fmla="*/ 740065 w 909525"/>
              <a:gd name="connsiteY132" fmla="*/ 941028 h 1707218"/>
              <a:gd name="connsiteX133" fmla="*/ 809153 w 909525"/>
              <a:gd name="connsiteY133" fmla="*/ 934056 h 1707218"/>
              <a:gd name="connsiteX134" fmla="*/ 809153 w 909525"/>
              <a:gd name="connsiteY134" fmla="*/ 941028 h 1707218"/>
              <a:gd name="connsiteX135" fmla="*/ 825476 w 909525"/>
              <a:gd name="connsiteY135" fmla="*/ 959827 h 1707218"/>
              <a:gd name="connsiteX136" fmla="*/ 825476 w 909525"/>
              <a:gd name="connsiteY136" fmla="*/ 987536 h 1707218"/>
              <a:gd name="connsiteX137" fmla="*/ 846753 w 909525"/>
              <a:gd name="connsiteY137" fmla="*/ 987536 h 1707218"/>
              <a:gd name="connsiteX138" fmla="*/ 862733 w 909525"/>
              <a:gd name="connsiteY138" fmla="*/ 1019773 h 1707218"/>
              <a:gd name="connsiteX139" fmla="*/ 872235 w 909525"/>
              <a:gd name="connsiteY139" fmla="*/ 1019773 h 1707218"/>
              <a:gd name="connsiteX140" fmla="*/ 872235 w 909525"/>
              <a:gd name="connsiteY140" fmla="*/ 1034581 h 1707218"/>
              <a:gd name="connsiteX141" fmla="*/ 846753 w 909525"/>
              <a:gd name="connsiteY141" fmla="*/ 1045755 h 1707218"/>
              <a:gd name="connsiteX142" fmla="*/ 862733 w 909525"/>
              <a:gd name="connsiteY142" fmla="*/ 1058958 h 1707218"/>
              <a:gd name="connsiteX143" fmla="*/ 900292 w 909525"/>
              <a:gd name="connsiteY143" fmla="*/ 1058958 h 1707218"/>
              <a:gd name="connsiteX144" fmla="*/ 900292 w 909525"/>
              <a:gd name="connsiteY144" fmla="*/ 1082807 h 1707218"/>
              <a:gd name="connsiteX145" fmla="*/ 872235 w 909525"/>
              <a:gd name="connsiteY145" fmla="*/ 1082807 h 1707218"/>
              <a:gd name="connsiteX146" fmla="*/ 846753 w 909525"/>
              <a:gd name="connsiteY146" fmla="*/ 1095195 h 1707218"/>
              <a:gd name="connsiteX147" fmla="*/ 872235 w 909525"/>
              <a:gd name="connsiteY147" fmla="*/ 1107575 h 1707218"/>
              <a:gd name="connsiteX148" fmla="*/ 855456 w 909525"/>
              <a:gd name="connsiteY148" fmla="*/ 1134201 h 1707218"/>
              <a:gd name="connsiteX149" fmla="*/ 825476 w 909525"/>
              <a:gd name="connsiteY149" fmla="*/ 1134201 h 1707218"/>
              <a:gd name="connsiteX150" fmla="*/ 809153 w 909525"/>
              <a:gd name="connsiteY150" fmla="*/ 1146597 h 1707218"/>
              <a:gd name="connsiteX151" fmla="*/ 809153 w 909525"/>
              <a:gd name="connsiteY151" fmla="*/ 1164060 h 1707218"/>
              <a:gd name="connsiteX152" fmla="*/ 784837 w 909525"/>
              <a:gd name="connsiteY152" fmla="*/ 1164060 h 1707218"/>
              <a:gd name="connsiteX153" fmla="*/ 792350 w 909525"/>
              <a:gd name="connsiteY153" fmla="*/ 1180195 h 1707218"/>
              <a:gd name="connsiteX154" fmla="*/ 760414 w 909525"/>
              <a:gd name="connsiteY154" fmla="*/ 1198814 h 1707218"/>
              <a:gd name="connsiteX155" fmla="*/ 694414 w 909525"/>
              <a:gd name="connsiteY155" fmla="*/ 1242683 h 1707218"/>
              <a:gd name="connsiteX156" fmla="*/ 668419 w 909525"/>
              <a:gd name="connsiteY156" fmla="*/ 1242683 h 1707218"/>
              <a:gd name="connsiteX157" fmla="*/ 643377 w 909525"/>
              <a:gd name="connsiteY157" fmla="*/ 1287162 h 1707218"/>
              <a:gd name="connsiteX158" fmla="*/ 587547 w 909525"/>
              <a:gd name="connsiteY158" fmla="*/ 1256586 h 1707218"/>
              <a:gd name="connsiteX159" fmla="*/ 558325 w 909525"/>
              <a:gd name="connsiteY159" fmla="*/ 1242683 h 1707218"/>
              <a:gd name="connsiteX160" fmla="*/ 544358 w 909525"/>
              <a:gd name="connsiteY160" fmla="*/ 1263175 h 1707218"/>
              <a:gd name="connsiteX161" fmla="*/ 558325 w 909525"/>
              <a:gd name="connsiteY161" fmla="*/ 1279473 h 1707218"/>
              <a:gd name="connsiteX162" fmla="*/ 558325 w 909525"/>
              <a:gd name="connsiteY162" fmla="*/ 1293996 h 1707218"/>
              <a:gd name="connsiteX163" fmla="*/ 578616 w 909525"/>
              <a:gd name="connsiteY163" fmla="*/ 1287162 h 1707218"/>
              <a:gd name="connsiteX164" fmla="*/ 613266 w 909525"/>
              <a:gd name="connsiteY164" fmla="*/ 1293996 h 1707218"/>
              <a:gd name="connsiteX165" fmla="*/ 613266 w 909525"/>
              <a:gd name="connsiteY165" fmla="*/ 1316809 h 1707218"/>
              <a:gd name="connsiteX166" fmla="*/ 629018 w 909525"/>
              <a:gd name="connsiteY166" fmla="*/ 1344160 h 17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909525" h="1707218">
                <a:moveTo>
                  <a:pt x="629018" y="1344160"/>
                </a:moveTo>
                <a:lnTo>
                  <a:pt x="524286" y="1344160"/>
                </a:lnTo>
                <a:lnTo>
                  <a:pt x="524286" y="1306017"/>
                </a:lnTo>
                <a:lnTo>
                  <a:pt x="513195" y="1287162"/>
                </a:lnTo>
                <a:lnTo>
                  <a:pt x="473672" y="1324604"/>
                </a:lnTo>
                <a:lnTo>
                  <a:pt x="439780" y="1344160"/>
                </a:lnTo>
                <a:lnTo>
                  <a:pt x="464114" y="1424632"/>
                </a:lnTo>
                <a:lnTo>
                  <a:pt x="452982" y="1440107"/>
                </a:lnTo>
                <a:lnTo>
                  <a:pt x="464114" y="1462448"/>
                </a:lnTo>
                <a:lnTo>
                  <a:pt x="423865" y="1462448"/>
                </a:lnTo>
                <a:lnTo>
                  <a:pt x="413402" y="1489473"/>
                </a:lnTo>
                <a:lnTo>
                  <a:pt x="385679" y="1499214"/>
                </a:lnTo>
                <a:lnTo>
                  <a:pt x="385679" y="1536502"/>
                </a:lnTo>
                <a:lnTo>
                  <a:pt x="423865" y="1536502"/>
                </a:lnTo>
                <a:lnTo>
                  <a:pt x="439780" y="1553239"/>
                </a:lnTo>
                <a:lnTo>
                  <a:pt x="452982" y="1631593"/>
                </a:lnTo>
                <a:lnTo>
                  <a:pt x="452982" y="1661876"/>
                </a:lnTo>
                <a:lnTo>
                  <a:pt x="473672" y="1675177"/>
                </a:lnTo>
                <a:lnTo>
                  <a:pt x="464114" y="1697664"/>
                </a:lnTo>
                <a:lnTo>
                  <a:pt x="423865" y="1707218"/>
                </a:lnTo>
                <a:lnTo>
                  <a:pt x="423865" y="1704669"/>
                </a:lnTo>
                <a:lnTo>
                  <a:pt x="412554" y="1687288"/>
                </a:lnTo>
                <a:lnTo>
                  <a:pt x="382142" y="1687288"/>
                </a:lnTo>
                <a:lnTo>
                  <a:pt x="373390" y="1670184"/>
                </a:lnTo>
                <a:lnTo>
                  <a:pt x="360368" y="1643330"/>
                </a:lnTo>
                <a:lnTo>
                  <a:pt x="373390" y="1630225"/>
                </a:lnTo>
                <a:lnTo>
                  <a:pt x="373390" y="1600985"/>
                </a:lnTo>
                <a:lnTo>
                  <a:pt x="328383" y="1592758"/>
                </a:lnTo>
                <a:lnTo>
                  <a:pt x="328383" y="1569904"/>
                </a:lnTo>
                <a:lnTo>
                  <a:pt x="312924" y="1551374"/>
                </a:lnTo>
                <a:lnTo>
                  <a:pt x="296626" y="1551374"/>
                </a:lnTo>
                <a:lnTo>
                  <a:pt x="296626" y="1501356"/>
                </a:lnTo>
                <a:lnTo>
                  <a:pt x="266556" y="1489180"/>
                </a:lnTo>
                <a:lnTo>
                  <a:pt x="220620" y="1514315"/>
                </a:lnTo>
                <a:lnTo>
                  <a:pt x="176949" y="1535084"/>
                </a:lnTo>
                <a:lnTo>
                  <a:pt x="152444" y="1527819"/>
                </a:lnTo>
                <a:lnTo>
                  <a:pt x="130385" y="1551374"/>
                </a:lnTo>
                <a:lnTo>
                  <a:pt x="115716" y="1543229"/>
                </a:lnTo>
                <a:lnTo>
                  <a:pt x="125471" y="1501356"/>
                </a:lnTo>
                <a:lnTo>
                  <a:pt x="101423" y="1427230"/>
                </a:lnTo>
                <a:lnTo>
                  <a:pt x="88010" y="1427230"/>
                </a:lnTo>
                <a:lnTo>
                  <a:pt x="78247" y="1306017"/>
                </a:lnTo>
                <a:lnTo>
                  <a:pt x="62829" y="1191297"/>
                </a:lnTo>
                <a:lnTo>
                  <a:pt x="62829" y="1107575"/>
                </a:lnTo>
                <a:lnTo>
                  <a:pt x="53784" y="1034581"/>
                </a:lnTo>
                <a:lnTo>
                  <a:pt x="35872" y="1003231"/>
                </a:lnTo>
                <a:lnTo>
                  <a:pt x="53784" y="941028"/>
                </a:lnTo>
                <a:lnTo>
                  <a:pt x="35872" y="905777"/>
                </a:lnTo>
                <a:lnTo>
                  <a:pt x="53784" y="858521"/>
                </a:lnTo>
                <a:lnTo>
                  <a:pt x="62829" y="813773"/>
                </a:lnTo>
                <a:lnTo>
                  <a:pt x="44445" y="760391"/>
                </a:lnTo>
                <a:lnTo>
                  <a:pt x="35872" y="688830"/>
                </a:lnTo>
                <a:lnTo>
                  <a:pt x="13869" y="651942"/>
                </a:lnTo>
                <a:lnTo>
                  <a:pt x="13869" y="437446"/>
                </a:lnTo>
                <a:lnTo>
                  <a:pt x="0" y="362138"/>
                </a:lnTo>
                <a:lnTo>
                  <a:pt x="13869" y="306354"/>
                </a:lnTo>
                <a:lnTo>
                  <a:pt x="0" y="269734"/>
                </a:lnTo>
                <a:lnTo>
                  <a:pt x="35872" y="251343"/>
                </a:lnTo>
                <a:lnTo>
                  <a:pt x="53784" y="259545"/>
                </a:lnTo>
                <a:lnTo>
                  <a:pt x="88010" y="269734"/>
                </a:lnTo>
                <a:lnTo>
                  <a:pt x="88010" y="286252"/>
                </a:lnTo>
                <a:lnTo>
                  <a:pt x="152444" y="251343"/>
                </a:lnTo>
                <a:lnTo>
                  <a:pt x="142258" y="205259"/>
                </a:lnTo>
                <a:lnTo>
                  <a:pt x="152444" y="187267"/>
                </a:lnTo>
                <a:lnTo>
                  <a:pt x="130385" y="177681"/>
                </a:lnTo>
                <a:lnTo>
                  <a:pt x="152444" y="144132"/>
                </a:lnTo>
                <a:lnTo>
                  <a:pt x="212862" y="130465"/>
                </a:lnTo>
                <a:lnTo>
                  <a:pt x="232819" y="97812"/>
                </a:lnTo>
                <a:lnTo>
                  <a:pt x="253363" y="97812"/>
                </a:lnTo>
                <a:lnTo>
                  <a:pt x="282650" y="83355"/>
                </a:lnTo>
                <a:lnTo>
                  <a:pt x="296626" y="67774"/>
                </a:lnTo>
                <a:lnTo>
                  <a:pt x="328383" y="83355"/>
                </a:lnTo>
                <a:lnTo>
                  <a:pt x="328383" y="97812"/>
                </a:lnTo>
                <a:lnTo>
                  <a:pt x="346441" y="111593"/>
                </a:lnTo>
                <a:lnTo>
                  <a:pt x="373390" y="83355"/>
                </a:lnTo>
                <a:lnTo>
                  <a:pt x="373390" y="67774"/>
                </a:lnTo>
                <a:lnTo>
                  <a:pt x="412554" y="67774"/>
                </a:lnTo>
                <a:lnTo>
                  <a:pt x="423865" y="97812"/>
                </a:lnTo>
                <a:lnTo>
                  <a:pt x="452982" y="59417"/>
                </a:lnTo>
                <a:lnTo>
                  <a:pt x="483630" y="59417"/>
                </a:lnTo>
                <a:lnTo>
                  <a:pt x="483630" y="17487"/>
                </a:lnTo>
                <a:lnTo>
                  <a:pt x="558325" y="0"/>
                </a:lnTo>
                <a:lnTo>
                  <a:pt x="587547" y="42443"/>
                </a:lnTo>
                <a:lnTo>
                  <a:pt x="613266" y="177681"/>
                </a:lnTo>
                <a:lnTo>
                  <a:pt x="613266" y="187267"/>
                </a:lnTo>
                <a:lnTo>
                  <a:pt x="653580" y="212826"/>
                </a:lnTo>
                <a:lnTo>
                  <a:pt x="643377" y="237350"/>
                </a:lnTo>
                <a:lnTo>
                  <a:pt x="653580" y="259545"/>
                </a:lnTo>
                <a:lnTo>
                  <a:pt x="653580" y="298160"/>
                </a:lnTo>
                <a:lnTo>
                  <a:pt x="668419" y="306354"/>
                </a:lnTo>
                <a:lnTo>
                  <a:pt x="668419" y="362138"/>
                </a:lnTo>
                <a:lnTo>
                  <a:pt x="716335" y="378387"/>
                </a:lnTo>
                <a:lnTo>
                  <a:pt x="726041" y="362138"/>
                </a:lnTo>
                <a:lnTo>
                  <a:pt x="747082" y="378387"/>
                </a:lnTo>
                <a:lnTo>
                  <a:pt x="740065" y="401332"/>
                </a:lnTo>
                <a:lnTo>
                  <a:pt x="784837" y="410527"/>
                </a:lnTo>
                <a:lnTo>
                  <a:pt x="809153" y="422956"/>
                </a:lnTo>
                <a:lnTo>
                  <a:pt x="825476" y="459673"/>
                </a:lnTo>
                <a:lnTo>
                  <a:pt x="846753" y="449948"/>
                </a:lnTo>
                <a:lnTo>
                  <a:pt x="879121" y="476281"/>
                </a:lnTo>
                <a:lnTo>
                  <a:pt x="891141" y="524629"/>
                </a:lnTo>
                <a:lnTo>
                  <a:pt x="909525" y="548673"/>
                </a:lnTo>
                <a:lnTo>
                  <a:pt x="891141" y="566632"/>
                </a:lnTo>
                <a:lnTo>
                  <a:pt x="900292" y="581098"/>
                </a:lnTo>
                <a:lnTo>
                  <a:pt x="879121" y="595636"/>
                </a:lnTo>
                <a:lnTo>
                  <a:pt x="879121" y="613775"/>
                </a:lnTo>
                <a:lnTo>
                  <a:pt x="872235" y="635481"/>
                </a:lnTo>
                <a:lnTo>
                  <a:pt x="909525" y="669054"/>
                </a:lnTo>
                <a:lnTo>
                  <a:pt x="891141" y="688830"/>
                </a:lnTo>
                <a:lnTo>
                  <a:pt x="879121" y="709192"/>
                </a:lnTo>
                <a:lnTo>
                  <a:pt x="900292" y="738840"/>
                </a:lnTo>
                <a:lnTo>
                  <a:pt x="846753" y="738840"/>
                </a:lnTo>
                <a:lnTo>
                  <a:pt x="879121" y="777731"/>
                </a:lnTo>
                <a:lnTo>
                  <a:pt x="909525" y="790560"/>
                </a:lnTo>
                <a:lnTo>
                  <a:pt x="891141" y="803086"/>
                </a:lnTo>
                <a:lnTo>
                  <a:pt x="846753" y="803086"/>
                </a:lnTo>
                <a:lnTo>
                  <a:pt x="825476" y="790560"/>
                </a:lnTo>
                <a:lnTo>
                  <a:pt x="825476" y="769196"/>
                </a:lnTo>
                <a:lnTo>
                  <a:pt x="800075" y="777731"/>
                </a:lnTo>
                <a:lnTo>
                  <a:pt x="772507" y="777731"/>
                </a:lnTo>
                <a:lnTo>
                  <a:pt x="760414" y="803086"/>
                </a:lnTo>
                <a:lnTo>
                  <a:pt x="716335" y="842027"/>
                </a:lnTo>
                <a:lnTo>
                  <a:pt x="702848" y="828686"/>
                </a:lnTo>
                <a:lnTo>
                  <a:pt x="680512" y="828686"/>
                </a:lnTo>
                <a:lnTo>
                  <a:pt x="668419" y="866999"/>
                </a:lnTo>
                <a:lnTo>
                  <a:pt x="680512" y="866999"/>
                </a:lnTo>
                <a:lnTo>
                  <a:pt x="680512" y="884951"/>
                </a:lnTo>
                <a:lnTo>
                  <a:pt x="668419" y="893430"/>
                </a:lnTo>
                <a:lnTo>
                  <a:pt x="668419" y="934056"/>
                </a:lnTo>
                <a:lnTo>
                  <a:pt x="694414" y="941028"/>
                </a:lnTo>
                <a:lnTo>
                  <a:pt x="694414" y="959827"/>
                </a:lnTo>
                <a:lnTo>
                  <a:pt x="716335" y="959827"/>
                </a:lnTo>
                <a:lnTo>
                  <a:pt x="740065" y="941028"/>
                </a:lnTo>
                <a:lnTo>
                  <a:pt x="809153" y="934056"/>
                </a:lnTo>
                <a:lnTo>
                  <a:pt x="809153" y="941028"/>
                </a:lnTo>
                <a:lnTo>
                  <a:pt x="825476" y="959827"/>
                </a:lnTo>
                <a:lnTo>
                  <a:pt x="825476" y="987536"/>
                </a:lnTo>
                <a:lnTo>
                  <a:pt x="846753" y="987536"/>
                </a:lnTo>
                <a:lnTo>
                  <a:pt x="862733" y="1019773"/>
                </a:lnTo>
                <a:lnTo>
                  <a:pt x="872235" y="1019773"/>
                </a:lnTo>
                <a:lnTo>
                  <a:pt x="872235" y="1034581"/>
                </a:lnTo>
                <a:lnTo>
                  <a:pt x="846753" y="1045755"/>
                </a:lnTo>
                <a:lnTo>
                  <a:pt x="862733" y="1058958"/>
                </a:lnTo>
                <a:lnTo>
                  <a:pt x="900292" y="1058958"/>
                </a:lnTo>
                <a:lnTo>
                  <a:pt x="900292" y="1082807"/>
                </a:lnTo>
                <a:lnTo>
                  <a:pt x="872235" y="1082807"/>
                </a:lnTo>
                <a:lnTo>
                  <a:pt x="846753" y="1095195"/>
                </a:lnTo>
                <a:lnTo>
                  <a:pt x="872235" y="1107575"/>
                </a:lnTo>
                <a:lnTo>
                  <a:pt x="855456" y="1134201"/>
                </a:lnTo>
                <a:lnTo>
                  <a:pt x="825476" y="1134201"/>
                </a:lnTo>
                <a:lnTo>
                  <a:pt x="809153" y="1146597"/>
                </a:lnTo>
                <a:lnTo>
                  <a:pt x="809153" y="1164060"/>
                </a:lnTo>
                <a:lnTo>
                  <a:pt x="784837" y="1164060"/>
                </a:lnTo>
                <a:lnTo>
                  <a:pt x="792350" y="1180195"/>
                </a:lnTo>
                <a:lnTo>
                  <a:pt x="760414" y="1198814"/>
                </a:lnTo>
                <a:lnTo>
                  <a:pt x="694414" y="1242683"/>
                </a:lnTo>
                <a:lnTo>
                  <a:pt x="668419" y="1242683"/>
                </a:lnTo>
                <a:lnTo>
                  <a:pt x="643377" y="1287162"/>
                </a:lnTo>
                <a:lnTo>
                  <a:pt x="587547" y="1256586"/>
                </a:lnTo>
                <a:lnTo>
                  <a:pt x="558325" y="1242683"/>
                </a:lnTo>
                <a:lnTo>
                  <a:pt x="544358" y="1263175"/>
                </a:lnTo>
                <a:lnTo>
                  <a:pt x="558325" y="1279473"/>
                </a:lnTo>
                <a:lnTo>
                  <a:pt x="558325" y="1293996"/>
                </a:lnTo>
                <a:lnTo>
                  <a:pt x="578616" y="1287162"/>
                </a:lnTo>
                <a:lnTo>
                  <a:pt x="613266" y="1293996"/>
                </a:lnTo>
                <a:lnTo>
                  <a:pt x="613266" y="1316809"/>
                </a:lnTo>
                <a:lnTo>
                  <a:pt x="629018" y="1344160"/>
                </a:lnTo>
                <a:close/>
              </a:path>
            </a:pathLst>
          </a:custGeom>
          <a:solidFill>
            <a:srgbClr val="7FD2F1"/>
          </a:solidFill>
          <a:ln w="8141" cap="rnd">
            <a:solidFill>
              <a:schemeClr val="bg1"/>
            </a:solidFill>
            <a:prstDash val="solid"/>
            <a:round/>
          </a:ln>
        </p:spPr>
        <p:txBody>
          <a:bodyPr rtlCol="0" anchor="ctr"/>
          <a:lstStyle/>
          <a:p>
            <a:endParaRPr lang="en-LV"/>
          </a:p>
        </p:txBody>
      </p:sp>
      <p:sp>
        <p:nvSpPr>
          <p:cNvPr id="25" name="Ķekavas novads">
            <a:extLst>
              <a:ext uri="{FF2B5EF4-FFF2-40B4-BE49-F238E27FC236}">
                <a16:creationId xmlns:a16="http://schemas.microsoft.com/office/drawing/2014/main" id="{81B9CA30-9811-1305-E1D2-6F89052706CD}"/>
              </a:ext>
            </a:extLst>
          </p:cNvPr>
          <p:cNvSpPr/>
          <p:nvPr/>
        </p:nvSpPr>
        <p:spPr>
          <a:xfrm>
            <a:off x="5485376" y="3344877"/>
            <a:ext cx="652112" cy="555628"/>
          </a:xfrm>
          <a:custGeom>
            <a:avLst/>
            <a:gdLst>
              <a:gd name="connsiteX0" fmla="*/ 308235 w 652112"/>
              <a:gd name="connsiteY0" fmla="*/ 452454 h 555628"/>
              <a:gd name="connsiteX1" fmla="*/ 285441 w 652112"/>
              <a:gd name="connsiteY1" fmla="*/ 423980 h 555628"/>
              <a:gd name="connsiteX2" fmla="*/ 257767 w 652112"/>
              <a:gd name="connsiteY2" fmla="*/ 412373 h 555628"/>
              <a:gd name="connsiteX3" fmla="*/ 229751 w 652112"/>
              <a:gd name="connsiteY3" fmla="*/ 419183 h 555628"/>
              <a:gd name="connsiteX4" fmla="*/ 208743 w 652112"/>
              <a:gd name="connsiteY4" fmla="*/ 412373 h 555628"/>
              <a:gd name="connsiteX5" fmla="*/ 216085 w 652112"/>
              <a:gd name="connsiteY5" fmla="*/ 399007 h 555628"/>
              <a:gd name="connsiteX6" fmla="*/ 73476 w 652112"/>
              <a:gd name="connsiteY6" fmla="*/ 412373 h 555628"/>
              <a:gd name="connsiteX7" fmla="*/ 59215 w 652112"/>
              <a:gd name="connsiteY7" fmla="*/ 399007 h 555628"/>
              <a:gd name="connsiteX8" fmla="*/ 73476 w 652112"/>
              <a:gd name="connsiteY8" fmla="*/ 387377 h 555628"/>
              <a:gd name="connsiteX9" fmla="*/ 69076 w 652112"/>
              <a:gd name="connsiteY9" fmla="*/ 362404 h 555628"/>
              <a:gd name="connsiteX10" fmla="*/ 59215 w 652112"/>
              <a:gd name="connsiteY10" fmla="*/ 362404 h 555628"/>
              <a:gd name="connsiteX11" fmla="*/ 45566 w 652112"/>
              <a:gd name="connsiteY11" fmla="*/ 369963 h 555628"/>
              <a:gd name="connsiteX12" fmla="*/ 29471 w 652112"/>
              <a:gd name="connsiteY12" fmla="*/ 362404 h 555628"/>
              <a:gd name="connsiteX13" fmla="*/ 13271 w 652112"/>
              <a:gd name="connsiteY13" fmla="*/ 369963 h 555628"/>
              <a:gd name="connsiteX14" fmla="*/ 8455 w 652112"/>
              <a:gd name="connsiteY14" fmla="*/ 358772 h 555628"/>
              <a:gd name="connsiteX15" fmla="*/ 29471 w 652112"/>
              <a:gd name="connsiteY15" fmla="*/ 341993 h 555628"/>
              <a:gd name="connsiteX16" fmla="*/ 29471 w 652112"/>
              <a:gd name="connsiteY16" fmla="*/ 331348 h 555628"/>
              <a:gd name="connsiteX17" fmla="*/ 29 w 652112"/>
              <a:gd name="connsiteY17" fmla="*/ 335836 h 555628"/>
              <a:gd name="connsiteX18" fmla="*/ 29 w 652112"/>
              <a:gd name="connsiteY18" fmla="*/ 322470 h 555628"/>
              <a:gd name="connsiteX19" fmla="*/ 45566 w 652112"/>
              <a:gd name="connsiteY19" fmla="*/ 309047 h 555628"/>
              <a:gd name="connsiteX20" fmla="*/ 45566 w 652112"/>
              <a:gd name="connsiteY20" fmla="*/ 299053 h 555628"/>
              <a:gd name="connsiteX21" fmla="*/ 73476 w 652112"/>
              <a:gd name="connsiteY21" fmla="*/ 299053 h 555628"/>
              <a:gd name="connsiteX22" fmla="*/ 108892 w 652112"/>
              <a:gd name="connsiteY22" fmla="*/ 309047 h 555628"/>
              <a:gd name="connsiteX23" fmla="*/ 116666 w 652112"/>
              <a:gd name="connsiteY23" fmla="*/ 278398 h 555628"/>
              <a:gd name="connsiteX24" fmla="*/ 116666 w 652112"/>
              <a:gd name="connsiteY24" fmla="*/ 269210 h 555628"/>
              <a:gd name="connsiteX25" fmla="*/ 159457 w 652112"/>
              <a:gd name="connsiteY25" fmla="*/ 208344 h 555628"/>
              <a:gd name="connsiteX26" fmla="*/ 159457 w 652112"/>
              <a:gd name="connsiteY26" fmla="*/ 165176 h 555628"/>
              <a:gd name="connsiteX27" fmla="*/ 125769 w 652112"/>
              <a:gd name="connsiteY27" fmla="*/ 144985 h 555628"/>
              <a:gd name="connsiteX28" fmla="*/ 102658 w 652112"/>
              <a:gd name="connsiteY28" fmla="*/ 114205 h 555628"/>
              <a:gd name="connsiteX29" fmla="*/ 116666 w 652112"/>
              <a:gd name="connsiteY29" fmla="*/ 97793 h 555628"/>
              <a:gd name="connsiteX30" fmla="*/ 108892 w 652112"/>
              <a:gd name="connsiteY30" fmla="*/ 89176 h 555628"/>
              <a:gd name="connsiteX31" fmla="*/ 116666 w 652112"/>
              <a:gd name="connsiteY31" fmla="*/ 62664 h 555628"/>
              <a:gd name="connsiteX32" fmla="*/ 121808 w 652112"/>
              <a:gd name="connsiteY32" fmla="*/ 62664 h 555628"/>
              <a:gd name="connsiteX33" fmla="*/ 111777 w 652112"/>
              <a:gd name="connsiteY33" fmla="*/ 32813 h 555628"/>
              <a:gd name="connsiteX34" fmla="*/ 121808 w 652112"/>
              <a:gd name="connsiteY34" fmla="*/ 32813 h 555628"/>
              <a:gd name="connsiteX35" fmla="*/ 141823 w 652112"/>
              <a:gd name="connsiteY35" fmla="*/ 21451 h 555628"/>
              <a:gd name="connsiteX36" fmla="*/ 172422 w 652112"/>
              <a:gd name="connsiteY36" fmla="*/ 32813 h 555628"/>
              <a:gd name="connsiteX37" fmla="*/ 162187 w 652112"/>
              <a:gd name="connsiteY37" fmla="*/ -3 h 555628"/>
              <a:gd name="connsiteX38" fmla="*/ 188965 w 652112"/>
              <a:gd name="connsiteY38" fmla="*/ -3 h 555628"/>
              <a:gd name="connsiteX39" fmla="*/ 217348 w 652112"/>
              <a:gd name="connsiteY39" fmla="*/ 11824 h 555628"/>
              <a:gd name="connsiteX40" fmla="*/ 241828 w 652112"/>
              <a:gd name="connsiteY40" fmla="*/ 63715 h 555628"/>
              <a:gd name="connsiteX41" fmla="*/ 241347 w 652112"/>
              <a:gd name="connsiteY41" fmla="*/ 57199 h 555628"/>
              <a:gd name="connsiteX42" fmla="*/ 221789 w 652112"/>
              <a:gd name="connsiteY42" fmla="*/ 84077 h 555628"/>
              <a:gd name="connsiteX43" fmla="*/ 270105 w 652112"/>
              <a:gd name="connsiteY43" fmla="*/ 141784 h 555628"/>
              <a:gd name="connsiteX44" fmla="*/ 276486 w 652112"/>
              <a:gd name="connsiteY44" fmla="*/ 165494 h 555628"/>
              <a:gd name="connsiteX45" fmla="*/ 319081 w 652112"/>
              <a:gd name="connsiteY45" fmla="*/ 165494 h 555628"/>
              <a:gd name="connsiteX46" fmla="*/ 340342 w 652112"/>
              <a:gd name="connsiteY46" fmla="*/ 189961 h 555628"/>
              <a:gd name="connsiteX47" fmla="*/ 402699 w 652112"/>
              <a:gd name="connsiteY47" fmla="*/ 161820 h 555628"/>
              <a:gd name="connsiteX48" fmla="*/ 402699 w 652112"/>
              <a:gd name="connsiteY48" fmla="*/ 141784 h 555628"/>
              <a:gd name="connsiteX49" fmla="*/ 438807 w 652112"/>
              <a:gd name="connsiteY49" fmla="*/ 153919 h 555628"/>
              <a:gd name="connsiteX50" fmla="*/ 470581 w 652112"/>
              <a:gd name="connsiteY50" fmla="*/ 157373 h 555628"/>
              <a:gd name="connsiteX51" fmla="*/ 515148 w 652112"/>
              <a:gd name="connsiteY51" fmla="*/ 157373 h 555628"/>
              <a:gd name="connsiteX52" fmla="*/ 528194 w 652112"/>
              <a:gd name="connsiteY52" fmla="*/ 143535 h 555628"/>
              <a:gd name="connsiteX53" fmla="*/ 568614 w 652112"/>
              <a:gd name="connsiteY53" fmla="*/ 165176 h 555628"/>
              <a:gd name="connsiteX54" fmla="*/ 568614 w 652112"/>
              <a:gd name="connsiteY54" fmla="*/ 186214 h 555628"/>
              <a:gd name="connsiteX55" fmla="*/ 600851 w 652112"/>
              <a:gd name="connsiteY55" fmla="*/ 209704 h 555628"/>
              <a:gd name="connsiteX56" fmla="*/ 616237 w 652112"/>
              <a:gd name="connsiteY56" fmla="*/ 226230 h 555628"/>
              <a:gd name="connsiteX57" fmla="*/ 627213 w 652112"/>
              <a:gd name="connsiteY57" fmla="*/ 217857 h 555628"/>
              <a:gd name="connsiteX58" fmla="*/ 627213 w 652112"/>
              <a:gd name="connsiteY58" fmla="*/ 244149 h 555628"/>
              <a:gd name="connsiteX59" fmla="*/ 646747 w 652112"/>
              <a:gd name="connsiteY59" fmla="*/ 244149 h 555628"/>
              <a:gd name="connsiteX60" fmla="*/ 652142 w 652112"/>
              <a:gd name="connsiteY60" fmla="*/ 262515 h 555628"/>
              <a:gd name="connsiteX61" fmla="*/ 646747 w 652112"/>
              <a:gd name="connsiteY61" fmla="*/ 285166 h 555628"/>
              <a:gd name="connsiteX62" fmla="*/ 652142 w 652112"/>
              <a:gd name="connsiteY62" fmla="*/ 300047 h 555628"/>
              <a:gd name="connsiteX63" fmla="*/ 640366 w 652112"/>
              <a:gd name="connsiteY63" fmla="*/ 316606 h 555628"/>
              <a:gd name="connsiteX64" fmla="*/ 646747 w 652112"/>
              <a:gd name="connsiteY64" fmla="*/ 327838 h 555628"/>
              <a:gd name="connsiteX65" fmla="*/ 635135 w 652112"/>
              <a:gd name="connsiteY65" fmla="*/ 338263 h 555628"/>
              <a:gd name="connsiteX66" fmla="*/ 640366 w 652112"/>
              <a:gd name="connsiteY66" fmla="*/ 356035 h 555628"/>
              <a:gd name="connsiteX67" fmla="*/ 635135 w 652112"/>
              <a:gd name="connsiteY67" fmla="*/ 385300 h 555628"/>
              <a:gd name="connsiteX68" fmla="*/ 635135 w 652112"/>
              <a:gd name="connsiteY68" fmla="*/ 420160 h 555628"/>
              <a:gd name="connsiteX69" fmla="*/ 596223 w 652112"/>
              <a:gd name="connsiteY69" fmla="*/ 420160 h 555628"/>
              <a:gd name="connsiteX70" fmla="*/ 528194 w 652112"/>
              <a:gd name="connsiteY70" fmla="*/ 499002 h 555628"/>
              <a:gd name="connsiteX71" fmla="*/ 490374 w 652112"/>
              <a:gd name="connsiteY71" fmla="*/ 507587 h 555628"/>
              <a:gd name="connsiteX72" fmla="*/ 452685 w 652112"/>
              <a:gd name="connsiteY72" fmla="*/ 513679 h 555628"/>
              <a:gd name="connsiteX73" fmla="*/ 443753 w 652112"/>
              <a:gd name="connsiteY73" fmla="*/ 527770 h 555628"/>
              <a:gd name="connsiteX74" fmla="*/ 460174 w 652112"/>
              <a:gd name="connsiteY74" fmla="*/ 539792 h 555628"/>
              <a:gd name="connsiteX75" fmla="*/ 426901 w 652112"/>
              <a:gd name="connsiteY75" fmla="*/ 555626 h 555628"/>
              <a:gd name="connsiteX76" fmla="*/ 388845 w 652112"/>
              <a:gd name="connsiteY76" fmla="*/ 522761 h 555628"/>
              <a:gd name="connsiteX77" fmla="*/ 360046 w 652112"/>
              <a:gd name="connsiteY77" fmla="*/ 499002 h 555628"/>
              <a:gd name="connsiteX78" fmla="*/ 315683 w 652112"/>
              <a:gd name="connsiteY78" fmla="*/ 499002 h 555628"/>
              <a:gd name="connsiteX79" fmla="*/ 308846 w 652112"/>
              <a:gd name="connsiteY79" fmla="*/ 452454 h 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52112" h="555628">
                <a:moveTo>
                  <a:pt x="308235" y="452454"/>
                </a:moveTo>
                <a:lnTo>
                  <a:pt x="285441" y="423980"/>
                </a:lnTo>
                <a:lnTo>
                  <a:pt x="257767" y="412373"/>
                </a:lnTo>
                <a:lnTo>
                  <a:pt x="229751" y="419183"/>
                </a:lnTo>
                <a:lnTo>
                  <a:pt x="208743" y="412373"/>
                </a:lnTo>
                <a:lnTo>
                  <a:pt x="216085" y="399007"/>
                </a:lnTo>
                <a:lnTo>
                  <a:pt x="73476" y="412373"/>
                </a:lnTo>
                <a:lnTo>
                  <a:pt x="59215" y="399007"/>
                </a:lnTo>
                <a:lnTo>
                  <a:pt x="73476" y="387377"/>
                </a:lnTo>
                <a:lnTo>
                  <a:pt x="69076" y="362404"/>
                </a:lnTo>
                <a:lnTo>
                  <a:pt x="59215" y="362404"/>
                </a:lnTo>
                <a:lnTo>
                  <a:pt x="45566" y="369963"/>
                </a:lnTo>
                <a:lnTo>
                  <a:pt x="29471" y="362404"/>
                </a:lnTo>
                <a:lnTo>
                  <a:pt x="13271" y="369963"/>
                </a:lnTo>
                <a:lnTo>
                  <a:pt x="8455" y="358772"/>
                </a:lnTo>
                <a:lnTo>
                  <a:pt x="29471" y="341993"/>
                </a:lnTo>
                <a:lnTo>
                  <a:pt x="29471" y="331348"/>
                </a:lnTo>
                <a:lnTo>
                  <a:pt x="29" y="335836"/>
                </a:lnTo>
                <a:lnTo>
                  <a:pt x="29" y="322470"/>
                </a:lnTo>
                <a:lnTo>
                  <a:pt x="45566" y="309047"/>
                </a:lnTo>
                <a:lnTo>
                  <a:pt x="45566" y="299053"/>
                </a:lnTo>
                <a:lnTo>
                  <a:pt x="73476" y="299053"/>
                </a:lnTo>
                <a:lnTo>
                  <a:pt x="108892" y="309047"/>
                </a:lnTo>
                <a:lnTo>
                  <a:pt x="116666" y="278398"/>
                </a:lnTo>
                <a:lnTo>
                  <a:pt x="116666" y="269210"/>
                </a:lnTo>
                <a:lnTo>
                  <a:pt x="159457" y="208344"/>
                </a:lnTo>
                <a:lnTo>
                  <a:pt x="159457" y="165176"/>
                </a:lnTo>
                <a:lnTo>
                  <a:pt x="125769" y="144985"/>
                </a:lnTo>
                <a:lnTo>
                  <a:pt x="102658" y="114205"/>
                </a:lnTo>
                <a:lnTo>
                  <a:pt x="116666" y="97793"/>
                </a:lnTo>
                <a:lnTo>
                  <a:pt x="108892" y="89176"/>
                </a:lnTo>
                <a:lnTo>
                  <a:pt x="116666" y="62664"/>
                </a:lnTo>
                <a:lnTo>
                  <a:pt x="121808" y="62664"/>
                </a:lnTo>
                <a:lnTo>
                  <a:pt x="111777" y="32813"/>
                </a:lnTo>
                <a:lnTo>
                  <a:pt x="121808" y="32813"/>
                </a:lnTo>
                <a:lnTo>
                  <a:pt x="141823" y="21451"/>
                </a:lnTo>
                <a:lnTo>
                  <a:pt x="172422" y="32813"/>
                </a:lnTo>
                <a:lnTo>
                  <a:pt x="162187" y="-3"/>
                </a:lnTo>
                <a:lnTo>
                  <a:pt x="188965" y="-3"/>
                </a:lnTo>
                <a:lnTo>
                  <a:pt x="217348" y="11824"/>
                </a:lnTo>
                <a:lnTo>
                  <a:pt x="241828" y="63715"/>
                </a:lnTo>
                <a:lnTo>
                  <a:pt x="241347" y="57199"/>
                </a:lnTo>
                <a:lnTo>
                  <a:pt x="221789" y="84077"/>
                </a:lnTo>
                <a:lnTo>
                  <a:pt x="270105" y="141784"/>
                </a:lnTo>
                <a:lnTo>
                  <a:pt x="276486" y="165494"/>
                </a:lnTo>
                <a:lnTo>
                  <a:pt x="319081" y="165494"/>
                </a:lnTo>
                <a:lnTo>
                  <a:pt x="340342" y="189961"/>
                </a:lnTo>
                <a:lnTo>
                  <a:pt x="402699" y="161820"/>
                </a:lnTo>
                <a:lnTo>
                  <a:pt x="402699" y="141784"/>
                </a:lnTo>
                <a:lnTo>
                  <a:pt x="438807" y="153919"/>
                </a:lnTo>
                <a:lnTo>
                  <a:pt x="470581" y="157373"/>
                </a:lnTo>
                <a:lnTo>
                  <a:pt x="515148" y="157373"/>
                </a:lnTo>
                <a:lnTo>
                  <a:pt x="528194" y="143535"/>
                </a:lnTo>
                <a:lnTo>
                  <a:pt x="568614" y="165176"/>
                </a:lnTo>
                <a:lnTo>
                  <a:pt x="568614" y="186214"/>
                </a:lnTo>
                <a:lnTo>
                  <a:pt x="600851" y="209704"/>
                </a:lnTo>
                <a:lnTo>
                  <a:pt x="616237" y="226230"/>
                </a:lnTo>
                <a:lnTo>
                  <a:pt x="627213" y="217857"/>
                </a:lnTo>
                <a:lnTo>
                  <a:pt x="627213" y="244149"/>
                </a:lnTo>
                <a:lnTo>
                  <a:pt x="646747" y="244149"/>
                </a:lnTo>
                <a:lnTo>
                  <a:pt x="652142" y="262515"/>
                </a:lnTo>
                <a:lnTo>
                  <a:pt x="646747" y="285166"/>
                </a:lnTo>
                <a:lnTo>
                  <a:pt x="652142" y="300047"/>
                </a:lnTo>
                <a:lnTo>
                  <a:pt x="640366" y="316606"/>
                </a:lnTo>
                <a:lnTo>
                  <a:pt x="646747" y="327838"/>
                </a:lnTo>
                <a:lnTo>
                  <a:pt x="635135" y="338263"/>
                </a:lnTo>
                <a:lnTo>
                  <a:pt x="640366" y="356035"/>
                </a:lnTo>
                <a:lnTo>
                  <a:pt x="635135" y="385300"/>
                </a:lnTo>
                <a:lnTo>
                  <a:pt x="635135" y="420160"/>
                </a:lnTo>
                <a:lnTo>
                  <a:pt x="596223" y="420160"/>
                </a:lnTo>
                <a:lnTo>
                  <a:pt x="528194" y="499002"/>
                </a:lnTo>
                <a:lnTo>
                  <a:pt x="490374" y="507587"/>
                </a:lnTo>
                <a:lnTo>
                  <a:pt x="452685" y="513679"/>
                </a:lnTo>
                <a:lnTo>
                  <a:pt x="443753" y="527770"/>
                </a:lnTo>
                <a:lnTo>
                  <a:pt x="460174" y="539792"/>
                </a:lnTo>
                <a:lnTo>
                  <a:pt x="426901" y="555626"/>
                </a:lnTo>
                <a:lnTo>
                  <a:pt x="388845" y="522761"/>
                </a:lnTo>
                <a:lnTo>
                  <a:pt x="360046" y="499002"/>
                </a:lnTo>
                <a:lnTo>
                  <a:pt x="315683" y="499002"/>
                </a:lnTo>
                <a:lnTo>
                  <a:pt x="308846" y="452454"/>
                </a:lnTo>
              </a:path>
            </a:pathLst>
          </a:custGeom>
          <a:solidFill>
            <a:srgbClr val="3D87C7"/>
          </a:solidFill>
          <a:ln w="8141" cap="rnd">
            <a:solidFill>
              <a:schemeClr val="bg1"/>
            </a:solidFill>
            <a:prstDash val="solid"/>
            <a:round/>
          </a:ln>
        </p:spPr>
        <p:txBody>
          <a:bodyPr rtlCol="0" anchor="ctr"/>
          <a:lstStyle/>
          <a:p>
            <a:endParaRPr lang="en-LV"/>
          </a:p>
        </p:txBody>
      </p:sp>
      <p:sp>
        <p:nvSpPr>
          <p:cNvPr id="26" name="Kuldīgas novads">
            <a:extLst>
              <a:ext uri="{FF2B5EF4-FFF2-40B4-BE49-F238E27FC236}">
                <a16:creationId xmlns:a16="http://schemas.microsoft.com/office/drawing/2014/main" id="{F9C16331-6A69-9DB7-FA95-08CAE8E34E8E}"/>
              </a:ext>
            </a:extLst>
          </p:cNvPr>
          <p:cNvSpPr/>
          <p:nvPr/>
        </p:nvSpPr>
        <p:spPr>
          <a:xfrm>
            <a:off x="2308194" y="2690924"/>
            <a:ext cx="1354333" cy="1530213"/>
          </a:xfrm>
          <a:custGeom>
            <a:avLst/>
            <a:gdLst>
              <a:gd name="connsiteX0" fmla="*/ 1354363 w 1354333"/>
              <a:gd name="connsiteY0" fmla="*/ 388810 h 1530213"/>
              <a:gd name="connsiteX1" fmla="*/ 1332735 w 1354333"/>
              <a:gd name="connsiteY1" fmla="*/ 388810 h 1530213"/>
              <a:gd name="connsiteX2" fmla="*/ 1315956 w 1354333"/>
              <a:gd name="connsiteY2" fmla="*/ 406762 h 1530213"/>
              <a:gd name="connsiteX3" fmla="*/ 1291778 w 1354333"/>
              <a:gd name="connsiteY3" fmla="*/ 388810 h 1530213"/>
              <a:gd name="connsiteX4" fmla="*/ 1216195 w 1354333"/>
              <a:gd name="connsiteY4" fmla="*/ 398079 h 1530213"/>
              <a:gd name="connsiteX5" fmla="*/ 1202709 w 1354333"/>
              <a:gd name="connsiteY5" fmla="*/ 346856 h 1530213"/>
              <a:gd name="connsiteX6" fmla="*/ 1183656 w 1354333"/>
              <a:gd name="connsiteY6" fmla="*/ 346856 h 1530213"/>
              <a:gd name="connsiteX7" fmla="*/ 1175434 w 1354333"/>
              <a:gd name="connsiteY7" fmla="*/ 308803 h 1530213"/>
              <a:gd name="connsiteX8" fmla="*/ 1183656 w 1354333"/>
              <a:gd name="connsiteY8" fmla="*/ 296569 h 1530213"/>
              <a:gd name="connsiteX9" fmla="*/ 1202709 w 1354333"/>
              <a:gd name="connsiteY9" fmla="*/ 296569 h 1530213"/>
              <a:gd name="connsiteX10" fmla="*/ 1202709 w 1354333"/>
              <a:gd name="connsiteY10" fmla="*/ 245957 h 1530213"/>
              <a:gd name="connsiteX11" fmla="*/ 1183656 w 1354333"/>
              <a:gd name="connsiteY11" fmla="*/ 222817 h 1530213"/>
              <a:gd name="connsiteX12" fmla="*/ 1183656 w 1354333"/>
              <a:gd name="connsiteY12" fmla="*/ 178867 h 1530213"/>
              <a:gd name="connsiteX13" fmla="*/ 1164579 w 1354333"/>
              <a:gd name="connsiteY13" fmla="*/ 164736 h 1530213"/>
              <a:gd name="connsiteX14" fmla="*/ 1149422 w 1354333"/>
              <a:gd name="connsiteY14" fmla="*/ 150751 h 1530213"/>
              <a:gd name="connsiteX15" fmla="*/ 1140751 w 1354333"/>
              <a:gd name="connsiteY15" fmla="*/ 164736 h 1530213"/>
              <a:gd name="connsiteX16" fmla="*/ 1105767 w 1354333"/>
              <a:gd name="connsiteY16" fmla="*/ 150751 h 1530213"/>
              <a:gd name="connsiteX17" fmla="*/ 1105767 w 1354333"/>
              <a:gd name="connsiteY17" fmla="*/ 134193 h 1530213"/>
              <a:gd name="connsiteX18" fmla="*/ 1073872 w 1354333"/>
              <a:gd name="connsiteY18" fmla="*/ 124549 h 1530213"/>
              <a:gd name="connsiteX19" fmla="*/ 1045432 w 1354333"/>
              <a:gd name="connsiteY19" fmla="*/ 88655 h 1530213"/>
              <a:gd name="connsiteX20" fmla="*/ 1045432 w 1354333"/>
              <a:gd name="connsiteY20" fmla="*/ 55928 h 1530213"/>
              <a:gd name="connsiteX21" fmla="*/ 1057354 w 1354333"/>
              <a:gd name="connsiteY21" fmla="*/ 47580 h 1530213"/>
              <a:gd name="connsiteX22" fmla="*/ 1057354 w 1354333"/>
              <a:gd name="connsiteY22" fmla="*/ 34801 h 1530213"/>
              <a:gd name="connsiteX23" fmla="*/ 1027960 w 1354333"/>
              <a:gd name="connsiteY23" fmla="*/ 34801 h 1530213"/>
              <a:gd name="connsiteX24" fmla="*/ 1008850 w 1354333"/>
              <a:gd name="connsiteY24" fmla="*/ -3 h 1530213"/>
              <a:gd name="connsiteX25" fmla="*/ 1010692 w 1354333"/>
              <a:gd name="connsiteY25" fmla="*/ 32911 h 1530213"/>
              <a:gd name="connsiteX26" fmla="*/ 996276 w 1354333"/>
              <a:gd name="connsiteY26" fmla="*/ 60701 h 1530213"/>
              <a:gd name="connsiteX27" fmla="*/ 982537 w 1354333"/>
              <a:gd name="connsiteY27" fmla="*/ 96995 h 1530213"/>
              <a:gd name="connsiteX28" fmla="*/ 987907 w 1354333"/>
              <a:gd name="connsiteY28" fmla="*/ 129436 h 1530213"/>
              <a:gd name="connsiteX29" fmla="*/ 979106 w 1354333"/>
              <a:gd name="connsiteY29" fmla="*/ 152136 h 1530213"/>
              <a:gd name="connsiteX30" fmla="*/ 958799 w 1354333"/>
              <a:gd name="connsiteY30" fmla="*/ 163514 h 1530213"/>
              <a:gd name="connsiteX31" fmla="*/ 905471 w 1354333"/>
              <a:gd name="connsiteY31" fmla="*/ 174347 h 1530213"/>
              <a:gd name="connsiteX32" fmla="*/ 904754 w 1354333"/>
              <a:gd name="connsiteY32" fmla="*/ 191785 h 1530213"/>
              <a:gd name="connsiteX33" fmla="*/ 850685 w 1354333"/>
              <a:gd name="connsiteY33" fmla="*/ 196249 h 1530213"/>
              <a:gd name="connsiteX34" fmla="*/ 807813 w 1354333"/>
              <a:gd name="connsiteY34" fmla="*/ 189993 h 1530213"/>
              <a:gd name="connsiteX35" fmla="*/ 780049 w 1354333"/>
              <a:gd name="connsiteY35" fmla="*/ 166186 h 1530213"/>
              <a:gd name="connsiteX36" fmla="*/ 762496 w 1354333"/>
              <a:gd name="connsiteY36" fmla="*/ 160370 h 1530213"/>
              <a:gd name="connsiteX37" fmla="*/ 756009 w 1354333"/>
              <a:gd name="connsiteY37" fmla="*/ 176416 h 1530213"/>
              <a:gd name="connsiteX38" fmla="*/ 711744 w 1354333"/>
              <a:gd name="connsiteY38" fmla="*/ 190148 h 1530213"/>
              <a:gd name="connsiteX39" fmla="*/ 690067 w 1354333"/>
              <a:gd name="connsiteY39" fmla="*/ 215405 h 1530213"/>
              <a:gd name="connsiteX40" fmla="*/ 665636 w 1354333"/>
              <a:gd name="connsiteY40" fmla="*/ 195678 h 1530213"/>
              <a:gd name="connsiteX41" fmla="*/ 631850 w 1354333"/>
              <a:gd name="connsiteY41" fmla="*/ 196249 h 1530213"/>
              <a:gd name="connsiteX42" fmla="*/ 614721 w 1354333"/>
              <a:gd name="connsiteY42" fmla="*/ 200720 h 1530213"/>
              <a:gd name="connsiteX43" fmla="*/ 598235 w 1354333"/>
              <a:gd name="connsiteY43" fmla="*/ 186499 h 1530213"/>
              <a:gd name="connsiteX44" fmla="*/ 554402 w 1354333"/>
              <a:gd name="connsiteY44" fmla="*/ 181604 h 1530213"/>
              <a:gd name="connsiteX45" fmla="*/ 545209 w 1354333"/>
              <a:gd name="connsiteY45" fmla="*/ 205574 h 1530213"/>
              <a:gd name="connsiteX46" fmla="*/ 509492 w 1354333"/>
              <a:gd name="connsiteY46" fmla="*/ 208499 h 1530213"/>
              <a:gd name="connsiteX47" fmla="*/ 500194 w 1354333"/>
              <a:gd name="connsiteY47" fmla="*/ 226450 h 1530213"/>
              <a:gd name="connsiteX48" fmla="*/ 480889 w 1354333"/>
              <a:gd name="connsiteY48" fmla="*/ 199686 h 1530213"/>
              <a:gd name="connsiteX49" fmla="*/ 498279 w 1354333"/>
              <a:gd name="connsiteY49" fmla="*/ 172759 h 1530213"/>
              <a:gd name="connsiteX50" fmla="*/ 432532 w 1354333"/>
              <a:gd name="connsiteY50" fmla="*/ 159686 h 1530213"/>
              <a:gd name="connsiteX51" fmla="*/ 399651 w 1354333"/>
              <a:gd name="connsiteY51" fmla="*/ 132116 h 1530213"/>
              <a:gd name="connsiteX52" fmla="*/ 378031 w 1354333"/>
              <a:gd name="connsiteY52" fmla="*/ 161853 h 1530213"/>
              <a:gd name="connsiteX53" fmla="*/ 348923 w 1354333"/>
              <a:gd name="connsiteY53" fmla="*/ 154123 h 1530213"/>
              <a:gd name="connsiteX54" fmla="*/ 342298 w 1354333"/>
              <a:gd name="connsiteY54" fmla="*/ 132433 h 1530213"/>
              <a:gd name="connsiteX55" fmla="*/ 302791 w 1354333"/>
              <a:gd name="connsiteY55" fmla="*/ 146223 h 1530213"/>
              <a:gd name="connsiteX56" fmla="*/ 303011 w 1354333"/>
              <a:gd name="connsiteY56" fmla="*/ 176025 h 1530213"/>
              <a:gd name="connsiteX57" fmla="*/ 265232 w 1354333"/>
              <a:gd name="connsiteY57" fmla="*/ 190865 h 1530213"/>
              <a:gd name="connsiteX58" fmla="*/ 265786 w 1354333"/>
              <a:gd name="connsiteY58" fmla="*/ 211643 h 1530213"/>
              <a:gd name="connsiteX59" fmla="*/ 239807 w 1354333"/>
              <a:gd name="connsiteY59" fmla="*/ 202789 h 1530213"/>
              <a:gd name="connsiteX60" fmla="*/ 194563 w 1354333"/>
              <a:gd name="connsiteY60" fmla="*/ 239058 h 1530213"/>
              <a:gd name="connsiteX61" fmla="*/ 168853 w 1354333"/>
              <a:gd name="connsiteY61" fmla="*/ 224259 h 1530213"/>
              <a:gd name="connsiteX62" fmla="*/ 151610 w 1354333"/>
              <a:gd name="connsiteY62" fmla="*/ 230808 h 1530213"/>
              <a:gd name="connsiteX63" fmla="*/ 156817 w 1354333"/>
              <a:gd name="connsiteY63" fmla="*/ 261359 h 1530213"/>
              <a:gd name="connsiteX64" fmla="*/ 119918 w 1354333"/>
              <a:gd name="connsiteY64" fmla="*/ 263917 h 1530213"/>
              <a:gd name="connsiteX65" fmla="*/ 130854 w 1354333"/>
              <a:gd name="connsiteY65" fmla="*/ 335168 h 1530213"/>
              <a:gd name="connsiteX66" fmla="*/ 99570 w 1354333"/>
              <a:gd name="connsiteY66" fmla="*/ 343899 h 1530213"/>
              <a:gd name="connsiteX67" fmla="*/ 114645 w 1354333"/>
              <a:gd name="connsiteY67" fmla="*/ 471969 h 1530213"/>
              <a:gd name="connsiteX68" fmla="*/ 80696 w 1354333"/>
              <a:gd name="connsiteY68" fmla="*/ 478795 h 1530213"/>
              <a:gd name="connsiteX69" fmla="*/ 83337 w 1354333"/>
              <a:gd name="connsiteY69" fmla="*/ 510218 h 1530213"/>
              <a:gd name="connsiteX70" fmla="*/ 29 w 1354333"/>
              <a:gd name="connsiteY70" fmla="*/ 521971 h 1530213"/>
              <a:gd name="connsiteX71" fmla="*/ 15479 w 1354333"/>
              <a:gd name="connsiteY71" fmla="*/ 543197 h 1530213"/>
              <a:gd name="connsiteX72" fmla="*/ 15479 w 1354333"/>
              <a:gd name="connsiteY72" fmla="*/ 558925 h 1530213"/>
              <a:gd name="connsiteX73" fmla="*/ 43512 w 1354333"/>
              <a:gd name="connsiteY73" fmla="*/ 565359 h 1530213"/>
              <a:gd name="connsiteX74" fmla="*/ 64781 w 1354333"/>
              <a:gd name="connsiteY74" fmla="*/ 558925 h 1530213"/>
              <a:gd name="connsiteX75" fmla="*/ 64781 w 1354333"/>
              <a:gd name="connsiteY75" fmla="*/ 580924 h 1530213"/>
              <a:gd name="connsiteX76" fmla="*/ 113920 w 1354333"/>
              <a:gd name="connsiteY76" fmla="*/ 590119 h 1530213"/>
              <a:gd name="connsiteX77" fmla="*/ 120993 w 1354333"/>
              <a:gd name="connsiteY77" fmla="*/ 606083 h 1530213"/>
              <a:gd name="connsiteX78" fmla="*/ 96294 w 1354333"/>
              <a:gd name="connsiteY78" fmla="*/ 636440 h 1530213"/>
              <a:gd name="connsiteX79" fmla="*/ 102577 w 1354333"/>
              <a:gd name="connsiteY79" fmla="*/ 653878 h 1530213"/>
              <a:gd name="connsiteX80" fmla="*/ 96294 w 1354333"/>
              <a:gd name="connsiteY80" fmla="*/ 671731 h 1530213"/>
              <a:gd name="connsiteX81" fmla="*/ 64781 w 1354333"/>
              <a:gd name="connsiteY81" fmla="*/ 671731 h 1530213"/>
              <a:gd name="connsiteX82" fmla="*/ 96294 w 1354333"/>
              <a:gd name="connsiteY82" fmla="*/ 691369 h 1530213"/>
              <a:gd name="connsiteX83" fmla="*/ 141236 w 1354333"/>
              <a:gd name="connsiteY83" fmla="*/ 698463 h 1530213"/>
              <a:gd name="connsiteX84" fmla="*/ 132557 w 1354333"/>
              <a:gd name="connsiteY84" fmla="*/ 716618 h 1530213"/>
              <a:gd name="connsiteX85" fmla="*/ 132557 w 1354333"/>
              <a:gd name="connsiteY85" fmla="*/ 741207 h 1530213"/>
              <a:gd name="connsiteX86" fmla="*/ 150721 w 1354333"/>
              <a:gd name="connsiteY86" fmla="*/ 756039 h 1530213"/>
              <a:gd name="connsiteX87" fmla="*/ 179536 w 1354333"/>
              <a:gd name="connsiteY87" fmla="*/ 741207 h 1530213"/>
              <a:gd name="connsiteX88" fmla="*/ 206933 w 1354333"/>
              <a:gd name="connsiteY88" fmla="*/ 750028 h 1530213"/>
              <a:gd name="connsiteX89" fmla="*/ 230818 w 1354333"/>
              <a:gd name="connsiteY89" fmla="*/ 741207 h 1530213"/>
              <a:gd name="connsiteX90" fmla="*/ 248266 w 1354333"/>
              <a:gd name="connsiteY90" fmla="*/ 750028 h 1530213"/>
              <a:gd name="connsiteX91" fmla="*/ 259878 w 1354333"/>
              <a:gd name="connsiteY91" fmla="*/ 764339 h 1530213"/>
              <a:gd name="connsiteX92" fmla="*/ 248266 w 1354333"/>
              <a:gd name="connsiteY92" fmla="*/ 780726 h 1530213"/>
              <a:gd name="connsiteX93" fmla="*/ 282899 w 1354333"/>
              <a:gd name="connsiteY93" fmla="*/ 832707 h 1530213"/>
              <a:gd name="connsiteX94" fmla="*/ 282899 w 1354333"/>
              <a:gd name="connsiteY94" fmla="*/ 848003 h 1530213"/>
              <a:gd name="connsiteX95" fmla="*/ 293151 w 1354333"/>
              <a:gd name="connsiteY95" fmla="*/ 856498 h 1530213"/>
              <a:gd name="connsiteX96" fmla="*/ 293151 w 1354333"/>
              <a:gd name="connsiteY96" fmla="*/ 868105 h 1530213"/>
              <a:gd name="connsiteX97" fmla="*/ 358938 w 1354333"/>
              <a:gd name="connsiteY97" fmla="*/ 868105 h 1530213"/>
              <a:gd name="connsiteX98" fmla="*/ 371316 w 1354333"/>
              <a:gd name="connsiteY98" fmla="*/ 886080 h 1530213"/>
              <a:gd name="connsiteX99" fmla="*/ 395552 w 1354333"/>
              <a:gd name="connsiteY99" fmla="*/ 902810 h 1530213"/>
              <a:gd name="connsiteX100" fmla="*/ 421922 w 1354333"/>
              <a:gd name="connsiteY100" fmla="*/ 923922 h 1530213"/>
              <a:gd name="connsiteX101" fmla="*/ 435824 w 1354333"/>
              <a:gd name="connsiteY101" fmla="*/ 951663 h 1530213"/>
              <a:gd name="connsiteX102" fmla="*/ 435824 w 1354333"/>
              <a:gd name="connsiteY102" fmla="*/ 974493 h 1530213"/>
              <a:gd name="connsiteX103" fmla="*/ 443957 w 1354333"/>
              <a:gd name="connsiteY103" fmla="*/ 992013 h 1530213"/>
              <a:gd name="connsiteX104" fmla="*/ 435824 w 1354333"/>
              <a:gd name="connsiteY104" fmla="*/ 1004084 h 1530213"/>
              <a:gd name="connsiteX105" fmla="*/ 457623 w 1354333"/>
              <a:gd name="connsiteY105" fmla="*/ 1017767 h 1530213"/>
              <a:gd name="connsiteX106" fmla="*/ 457623 w 1354333"/>
              <a:gd name="connsiteY106" fmla="*/ 1047651 h 1530213"/>
              <a:gd name="connsiteX107" fmla="*/ 435824 w 1354333"/>
              <a:gd name="connsiteY107" fmla="*/ 1061106 h 1530213"/>
              <a:gd name="connsiteX108" fmla="*/ 450990 w 1354333"/>
              <a:gd name="connsiteY108" fmla="*/ 1078862 h 1530213"/>
              <a:gd name="connsiteX109" fmla="*/ 486903 w 1354333"/>
              <a:gd name="connsiteY109" fmla="*/ 1095225 h 1530213"/>
              <a:gd name="connsiteX110" fmla="*/ 505165 w 1354333"/>
              <a:gd name="connsiteY110" fmla="*/ 1104429 h 1530213"/>
              <a:gd name="connsiteX111" fmla="*/ 514398 w 1354333"/>
              <a:gd name="connsiteY111" fmla="*/ 1114602 h 1530213"/>
              <a:gd name="connsiteX112" fmla="*/ 494840 w 1354333"/>
              <a:gd name="connsiteY112" fmla="*/ 1133270 h 1530213"/>
              <a:gd name="connsiteX113" fmla="*/ 514398 w 1354333"/>
              <a:gd name="connsiteY113" fmla="*/ 1168635 h 1530213"/>
              <a:gd name="connsiteX114" fmla="*/ 514398 w 1354333"/>
              <a:gd name="connsiteY114" fmla="*/ 1193118 h 1530213"/>
              <a:gd name="connsiteX115" fmla="*/ 505165 w 1354333"/>
              <a:gd name="connsiteY115" fmla="*/ 1224379 h 1530213"/>
              <a:gd name="connsiteX116" fmla="*/ 486903 w 1354333"/>
              <a:gd name="connsiteY116" fmla="*/ 1237915 h 1530213"/>
              <a:gd name="connsiteX117" fmla="*/ 494840 w 1354333"/>
              <a:gd name="connsiteY117" fmla="*/ 1248438 h 1530213"/>
              <a:gd name="connsiteX118" fmla="*/ 468616 w 1354333"/>
              <a:gd name="connsiteY118" fmla="*/ 1248438 h 1530213"/>
              <a:gd name="connsiteX119" fmla="*/ 450990 w 1354333"/>
              <a:gd name="connsiteY119" fmla="*/ 1253790 h 1530213"/>
              <a:gd name="connsiteX120" fmla="*/ 450990 w 1354333"/>
              <a:gd name="connsiteY120" fmla="*/ 1268508 h 1530213"/>
              <a:gd name="connsiteX121" fmla="*/ 468616 w 1354333"/>
              <a:gd name="connsiteY121" fmla="*/ 1300851 h 1530213"/>
              <a:gd name="connsiteX122" fmla="*/ 468616 w 1354333"/>
              <a:gd name="connsiteY122" fmla="*/ 1351700 h 1530213"/>
              <a:gd name="connsiteX123" fmla="*/ 457623 w 1354333"/>
              <a:gd name="connsiteY123" fmla="*/ 1356896 h 1530213"/>
              <a:gd name="connsiteX124" fmla="*/ 457623 w 1354333"/>
              <a:gd name="connsiteY124" fmla="*/ 1377152 h 1530213"/>
              <a:gd name="connsiteX125" fmla="*/ 468616 w 1354333"/>
              <a:gd name="connsiteY125" fmla="*/ 1388523 h 1530213"/>
              <a:gd name="connsiteX126" fmla="*/ 457623 w 1354333"/>
              <a:gd name="connsiteY126" fmla="*/ 1403102 h 1530213"/>
              <a:gd name="connsiteX127" fmla="*/ 482021 w 1354333"/>
              <a:gd name="connsiteY127" fmla="*/ 1403102 h 1530213"/>
              <a:gd name="connsiteX128" fmla="*/ 482021 w 1354333"/>
              <a:gd name="connsiteY128" fmla="*/ 1429165 h 1530213"/>
              <a:gd name="connsiteX129" fmla="*/ 468616 w 1354333"/>
              <a:gd name="connsiteY129" fmla="*/ 1439697 h 1530213"/>
              <a:gd name="connsiteX130" fmla="*/ 505165 w 1354333"/>
              <a:gd name="connsiteY130" fmla="*/ 1458609 h 1530213"/>
              <a:gd name="connsiteX131" fmla="*/ 539701 w 1354333"/>
              <a:gd name="connsiteY131" fmla="*/ 1472276 h 1530213"/>
              <a:gd name="connsiteX132" fmla="*/ 579321 w 1354333"/>
              <a:gd name="connsiteY132" fmla="*/ 1464962 h 1530213"/>
              <a:gd name="connsiteX133" fmla="*/ 597738 w 1354333"/>
              <a:gd name="connsiteY133" fmla="*/ 1464962 h 1530213"/>
              <a:gd name="connsiteX134" fmla="*/ 597738 w 1354333"/>
              <a:gd name="connsiteY134" fmla="*/ 1489829 h 1530213"/>
              <a:gd name="connsiteX135" fmla="*/ 613246 w 1354333"/>
              <a:gd name="connsiteY135" fmla="*/ 1503382 h 1530213"/>
              <a:gd name="connsiteX136" fmla="*/ 635908 w 1354333"/>
              <a:gd name="connsiteY136" fmla="*/ 1494496 h 1530213"/>
              <a:gd name="connsiteX137" fmla="*/ 661456 w 1354333"/>
              <a:gd name="connsiteY137" fmla="*/ 1487230 h 1530213"/>
              <a:gd name="connsiteX138" fmla="*/ 669890 w 1354333"/>
              <a:gd name="connsiteY138" fmla="*/ 1484185 h 1530213"/>
              <a:gd name="connsiteX139" fmla="*/ 673011 w 1354333"/>
              <a:gd name="connsiteY139" fmla="*/ 1503382 h 1530213"/>
              <a:gd name="connsiteX140" fmla="*/ 697964 w 1354333"/>
              <a:gd name="connsiteY140" fmla="*/ 1503382 h 1530213"/>
              <a:gd name="connsiteX141" fmla="*/ 706528 w 1354333"/>
              <a:gd name="connsiteY141" fmla="*/ 1513636 h 1530213"/>
              <a:gd name="connsiteX142" fmla="*/ 731196 w 1354333"/>
              <a:gd name="connsiteY142" fmla="*/ 1494496 h 1530213"/>
              <a:gd name="connsiteX143" fmla="*/ 762537 w 1354333"/>
              <a:gd name="connsiteY143" fmla="*/ 1530211 h 1530213"/>
              <a:gd name="connsiteX144" fmla="*/ 785859 w 1354333"/>
              <a:gd name="connsiteY144" fmla="*/ 1503382 h 1530213"/>
              <a:gd name="connsiteX145" fmla="*/ 795500 w 1354333"/>
              <a:gd name="connsiteY145" fmla="*/ 1472276 h 1530213"/>
              <a:gd name="connsiteX146" fmla="*/ 768795 w 1354333"/>
              <a:gd name="connsiteY146" fmla="*/ 1452004 h 1530213"/>
              <a:gd name="connsiteX147" fmla="*/ 736281 w 1354333"/>
              <a:gd name="connsiteY147" fmla="*/ 1443085 h 1530213"/>
              <a:gd name="connsiteX148" fmla="*/ 724888 w 1354333"/>
              <a:gd name="connsiteY148" fmla="*/ 1417909 h 1530213"/>
              <a:gd name="connsiteX149" fmla="*/ 736281 w 1354333"/>
              <a:gd name="connsiteY149" fmla="*/ 1398744 h 1530213"/>
              <a:gd name="connsiteX150" fmla="*/ 765519 w 1354333"/>
              <a:gd name="connsiteY150" fmla="*/ 1395039 h 1530213"/>
              <a:gd name="connsiteX151" fmla="*/ 773139 w 1354333"/>
              <a:gd name="connsiteY151" fmla="*/ 1384401 h 1530213"/>
              <a:gd name="connsiteX152" fmla="*/ 782095 w 1354333"/>
              <a:gd name="connsiteY152" fmla="*/ 1398744 h 1530213"/>
              <a:gd name="connsiteX153" fmla="*/ 869143 w 1354333"/>
              <a:gd name="connsiteY153" fmla="*/ 1384401 h 1530213"/>
              <a:gd name="connsiteX154" fmla="*/ 886761 w 1354333"/>
              <a:gd name="connsiteY154" fmla="*/ 1365082 h 1530213"/>
              <a:gd name="connsiteX155" fmla="*/ 869143 w 1354333"/>
              <a:gd name="connsiteY155" fmla="*/ 1329749 h 1530213"/>
              <a:gd name="connsiteX156" fmla="*/ 856096 w 1354333"/>
              <a:gd name="connsiteY156" fmla="*/ 1305844 h 1530213"/>
              <a:gd name="connsiteX157" fmla="*/ 869143 w 1354333"/>
              <a:gd name="connsiteY157" fmla="*/ 1285025 h 1530213"/>
              <a:gd name="connsiteX158" fmla="*/ 856096 w 1354333"/>
              <a:gd name="connsiteY158" fmla="*/ 1268508 h 1530213"/>
              <a:gd name="connsiteX159" fmla="*/ 849748 w 1354333"/>
              <a:gd name="connsiteY159" fmla="*/ 1248438 h 1530213"/>
              <a:gd name="connsiteX160" fmla="*/ 869143 w 1354333"/>
              <a:gd name="connsiteY160" fmla="*/ 1237915 h 1530213"/>
              <a:gd name="connsiteX161" fmla="*/ 849748 w 1354333"/>
              <a:gd name="connsiteY161" fmla="*/ 1217748 h 1530213"/>
              <a:gd name="connsiteX162" fmla="*/ 860603 w 1354333"/>
              <a:gd name="connsiteY162" fmla="*/ 1198779 h 1530213"/>
              <a:gd name="connsiteX163" fmla="*/ 849748 w 1354333"/>
              <a:gd name="connsiteY163" fmla="*/ 1148965 h 1530213"/>
              <a:gd name="connsiteX164" fmla="*/ 856096 w 1354333"/>
              <a:gd name="connsiteY164" fmla="*/ 1133270 h 1530213"/>
              <a:gd name="connsiteX165" fmla="*/ 832529 w 1354333"/>
              <a:gd name="connsiteY165" fmla="*/ 1119928 h 1530213"/>
              <a:gd name="connsiteX166" fmla="*/ 840703 w 1354333"/>
              <a:gd name="connsiteY166" fmla="*/ 1104429 h 1530213"/>
              <a:gd name="connsiteX167" fmla="*/ 865272 w 1354333"/>
              <a:gd name="connsiteY167" fmla="*/ 1114602 h 1530213"/>
              <a:gd name="connsiteX168" fmla="*/ 886761 w 1354333"/>
              <a:gd name="connsiteY168" fmla="*/ 1104429 h 1530213"/>
              <a:gd name="connsiteX169" fmla="*/ 901055 w 1354333"/>
              <a:gd name="connsiteY169" fmla="*/ 1088522 h 1530213"/>
              <a:gd name="connsiteX170" fmla="*/ 919634 w 1354333"/>
              <a:gd name="connsiteY170" fmla="*/ 1088522 h 1530213"/>
              <a:gd name="connsiteX171" fmla="*/ 937383 w 1354333"/>
              <a:gd name="connsiteY171" fmla="*/ 1068249 h 1530213"/>
              <a:gd name="connsiteX172" fmla="*/ 947667 w 1354333"/>
              <a:gd name="connsiteY172" fmla="*/ 1043969 h 1530213"/>
              <a:gd name="connsiteX173" fmla="*/ 947667 w 1354333"/>
              <a:gd name="connsiteY173" fmla="*/ 1017767 h 1530213"/>
              <a:gd name="connsiteX174" fmla="*/ 959573 w 1354333"/>
              <a:gd name="connsiteY174" fmla="*/ 1004084 h 1530213"/>
              <a:gd name="connsiteX175" fmla="*/ 951318 w 1354333"/>
              <a:gd name="connsiteY175" fmla="*/ 962642 h 1530213"/>
              <a:gd name="connsiteX176" fmla="*/ 937383 w 1354333"/>
              <a:gd name="connsiteY176" fmla="*/ 956550 h 1530213"/>
              <a:gd name="connsiteX177" fmla="*/ 947667 w 1354333"/>
              <a:gd name="connsiteY177" fmla="*/ 935593 h 1530213"/>
              <a:gd name="connsiteX178" fmla="*/ 931141 w 1354333"/>
              <a:gd name="connsiteY178" fmla="*/ 868349 h 1530213"/>
              <a:gd name="connsiteX179" fmla="*/ 959573 w 1354333"/>
              <a:gd name="connsiteY179" fmla="*/ 868105 h 1530213"/>
              <a:gd name="connsiteX180" fmla="*/ 978634 w 1354333"/>
              <a:gd name="connsiteY180" fmla="*/ 874091 h 1530213"/>
              <a:gd name="connsiteX181" fmla="*/ 991982 w 1354333"/>
              <a:gd name="connsiteY181" fmla="*/ 880346 h 1530213"/>
              <a:gd name="connsiteX182" fmla="*/ 1011507 w 1354333"/>
              <a:gd name="connsiteY182" fmla="*/ 856498 h 1530213"/>
              <a:gd name="connsiteX183" fmla="*/ 1005167 w 1354333"/>
              <a:gd name="connsiteY183" fmla="*/ 838368 h 1530213"/>
              <a:gd name="connsiteX184" fmla="*/ 1017008 w 1354333"/>
              <a:gd name="connsiteY184" fmla="*/ 812019 h 1530213"/>
              <a:gd name="connsiteX185" fmla="*/ 1047616 w 1354333"/>
              <a:gd name="connsiteY185" fmla="*/ 794133 h 1530213"/>
              <a:gd name="connsiteX186" fmla="*/ 1073782 w 1354333"/>
              <a:gd name="connsiteY186" fmla="*/ 794133 h 1530213"/>
              <a:gd name="connsiteX187" fmla="*/ 1103453 w 1354333"/>
              <a:gd name="connsiteY187" fmla="*/ 785157 h 1530213"/>
              <a:gd name="connsiteX188" fmla="*/ 1119621 w 1354333"/>
              <a:gd name="connsiteY188" fmla="*/ 750028 h 1530213"/>
              <a:gd name="connsiteX189" fmla="*/ 1147075 w 1354333"/>
              <a:gd name="connsiteY189" fmla="*/ 756039 h 1530213"/>
              <a:gd name="connsiteX190" fmla="*/ 1168417 w 1354333"/>
              <a:gd name="connsiteY190" fmla="*/ 730114 h 1530213"/>
              <a:gd name="connsiteX191" fmla="*/ 1147075 w 1354333"/>
              <a:gd name="connsiteY191" fmla="*/ 708668 h 1530213"/>
              <a:gd name="connsiteX192" fmla="*/ 1137924 w 1354333"/>
              <a:gd name="connsiteY192" fmla="*/ 678874 h 1530213"/>
              <a:gd name="connsiteX193" fmla="*/ 1107283 w 1354333"/>
              <a:gd name="connsiteY193" fmla="*/ 671731 h 1530213"/>
              <a:gd name="connsiteX194" fmla="*/ 1092859 w 1354333"/>
              <a:gd name="connsiteY194" fmla="*/ 685423 h 1530213"/>
              <a:gd name="connsiteX195" fmla="*/ 1073782 w 1354333"/>
              <a:gd name="connsiteY195" fmla="*/ 671731 h 1530213"/>
              <a:gd name="connsiteX196" fmla="*/ 1058764 w 1354333"/>
              <a:gd name="connsiteY196" fmla="*/ 671731 h 1530213"/>
              <a:gd name="connsiteX197" fmla="*/ 1062838 w 1354333"/>
              <a:gd name="connsiteY197" fmla="*/ 640748 h 1530213"/>
              <a:gd name="connsiteX198" fmla="*/ 1092859 w 1354333"/>
              <a:gd name="connsiteY198" fmla="*/ 631324 h 1530213"/>
              <a:gd name="connsiteX199" fmla="*/ 1092859 w 1354333"/>
              <a:gd name="connsiteY199" fmla="*/ 609219 h 1530213"/>
              <a:gd name="connsiteX200" fmla="*/ 1077604 w 1354333"/>
              <a:gd name="connsiteY200" fmla="*/ 598997 h 1530213"/>
              <a:gd name="connsiteX201" fmla="*/ 1103453 w 1354333"/>
              <a:gd name="connsiteY201" fmla="*/ 580924 h 1530213"/>
              <a:gd name="connsiteX202" fmla="*/ 1161817 w 1354333"/>
              <a:gd name="connsiteY202" fmla="*/ 606083 h 1530213"/>
              <a:gd name="connsiteX203" fmla="*/ 1158255 w 1354333"/>
              <a:gd name="connsiteY203" fmla="*/ 631324 h 1530213"/>
              <a:gd name="connsiteX204" fmla="*/ 1168417 w 1354333"/>
              <a:gd name="connsiteY204" fmla="*/ 653878 h 1530213"/>
              <a:gd name="connsiteX205" fmla="*/ 1194926 w 1354333"/>
              <a:gd name="connsiteY205" fmla="*/ 660345 h 1530213"/>
              <a:gd name="connsiteX206" fmla="*/ 1199180 w 1354333"/>
              <a:gd name="connsiteY206" fmla="*/ 678874 h 1530213"/>
              <a:gd name="connsiteX207" fmla="*/ 1215902 w 1354333"/>
              <a:gd name="connsiteY207" fmla="*/ 698463 h 1530213"/>
              <a:gd name="connsiteX208" fmla="*/ 1230195 w 1354333"/>
              <a:gd name="connsiteY208" fmla="*/ 678874 h 1530213"/>
              <a:gd name="connsiteX209" fmla="*/ 1270517 w 1354333"/>
              <a:gd name="connsiteY209" fmla="*/ 678874 h 1530213"/>
              <a:gd name="connsiteX210" fmla="*/ 1270517 w 1354333"/>
              <a:gd name="connsiteY210" fmla="*/ 631324 h 1530213"/>
              <a:gd name="connsiteX211" fmla="*/ 1293677 w 1354333"/>
              <a:gd name="connsiteY211" fmla="*/ 609219 h 1530213"/>
              <a:gd name="connsiteX212" fmla="*/ 1290075 w 1354333"/>
              <a:gd name="connsiteY212" fmla="*/ 580924 h 1530213"/>
              <a:gd name="connsiteX213" fmla="*/ 1277541 w 1354333"/>
              <a:gd name="connsiteY213" fmla="*/ 576477 h 1530213"/>
              <a:gd name="connsiteX214" fmla="*/ 1277541 w 1354333"/>
              <a:gd name="connsiteY214" fmla="*/ 554396 h 1530213"/>
              <a:gd name="connsiteX215" fmla="*/ 1300498 w 1354333"/>
              <a:gd name="connsiteY215" fmla="*/ 549077 h 1530213"/>
              <a:gd name="connsiteX216" fmla="*/ 1305680 w 1354333"/>
              <a:gd name="connsiteY216" fmla="*/ 530303 h 1530213"/>
              <a:gd name="connsiteX217" fmla="*/ 1300498 w 1354333"/>
              <a:gd name="connsiteY217" fmla="*/ 515439 h 1530213"/>
              <a:gd name="connsiteX218" fmla="*/ 1305680 w 1354333"/>
              <a:gd name="connsiteY218" fmla="*/ 474885 h 1530213"/>
              <a:gd name="connsiteX219" fmla="*/ 1329655 w 1354333"/>
              <a:gd name="connsiteY219" fmla="*/ 474885 h 1530213"/>
              <a:gd name="connsiteX220" fmla="*/ 1336533 w 1354333"/>
              <a:gd name="connsiteY220" fmla="*/ 440742 h 1530213"/>
              <a:gd name="connsiteX221" fmla="*/ 1354363 w 1354333"/>
              <a:gd name="connsiteY221" fmla="*/ 418059 h 1530213"/>
              <a:gd name="connsiteX222" fmla="*/ 1354363 w 1354333"/>
              <a:gd name="connsiteY222" fmla="*/ 388558 h 15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354333" h="1530213">
                <a:moveTo>
                  <a:pt x="1354363" y="388810"/>
                </a:moveTo>
                <a:lnTo>
                  <a:pt x="1332735" y="388810"/>
                </a:lnTo>
                <a:lnTo>
                  <a:pt x="1315956" y="406762"/>
                </a:lnTo>
                <a:lnTo>
                  <a:pt x="1291778" y="388810"/>
                </a:lnTo>
                <a:lnTo>
                  <a:pt x="1216195" y="398079"/>
                </a:lnTo>
                <a:lnTo>
                  <a:pt x="1202709" y="346856"/>
                </a:lnTo>
                <a:lnTo>
                  <a:pt x="1183656" y="346856"/>
                </a:lnTo>
                <a:lnTo>
                  <a:pt x="1175434" y="308803"/>
                </a:lnTo>
                <a:lnTo>
                  <a:pt x="1183656" y="296569"/>
                </a:lnTo>
                <a:lnTo>
                  <a:pt x="1202709" y="296569"/>
                </a:lnTo>
                <a:lnTo>
                  <a:pt x="1202709" y="245957"/>
                </a:lnTo>
                <a:lnTo>
                  <a:pt x="1183656" y="222817"/>
                </a:lnTo>
                <a:lnTo>
                  <a:pt x="1183656" y="178867"/>
                </a:lnTo>
                <a:lnTo>
                  <a:pt x="1164579" y="164736"/>
                </a:lnTo>
                <a:lnTo>
                  <a:pt x="1149422" y="150751"/>
                </a:lnTo>
                <a:lnTo>
                  <a:pt x="1140751" y="164736"/>
                </a:lnTo>
                <a:lnTo>
                  <a:pt x="1105767" y="150751"/>
                </a:lnTo>
                <a:lnTo>
                  <a:pt x="1105767" y="134193"/>
                </a:lnTo>
                <a:lnTo>
                  <a:pt x="1073872" y="124549"/>
                </a:lnTo>
                <a:lnTo>
                  <a:pt x="1045432" y="88655"/>
                </a:lnTo>
                <a:lnTo>
                  <a:pt x="1045432" y="55928"/>
                </a:lnTo>
                <a:lnTo>
                  <a:pt x="1057354" y="47580"/>
                </a:lnTo>
                <a:lnTo>
                  <a:pt x="1057354" y="34801"/>
                </a:lnTo>
                <a:lnTo>
                  <a:pt x="1027960" y="34801"/>
                </a:lnTo>
                <a:lnTo>
                  <a:pt x="1008850" y="-3"/>
                </a:lnTo>
                <a:lnTo>
                  <a:pt x="1010692" y="32911"/>
                </a:lnTo>
                <a:lnTo>
                  <a:pt x="996276" y="60701"/>
                </a:lnTo>
                <a:lnTo>
                  <a:pt x="982537" y="96995"/>
                </a:lnTo>
                <a:lnTo>
                  <a:pt x="987907" y="129436"/>
                </a:lnTo>
                <a:lnTo>
                  <a:pt x="979106" y="152136"/>
                </a:lnTo>
                <a:lnTo>
                  <a:pt x="958799" y="163514"/>
                </a:lnTo>
                <a:lnTo>
                  <a:pt x="905471" y="174347"/>
                </a:lnTo>
                <a:lnTo>
                  <a:pt x="904754" y="191785"/>
                </a:lnTo>
                <a:lnTo>
                  <a:pt x="850685" y="196249"/>
                </a:lnTo>
                <a:lnTo>
                  <a:pt x="807813" y="189993"/>
                </a:lnTo>
                <a:lnTo>
                  <a:pt x="780049" y="166186"/>
                </a:lnTo>
                <a:lnTo>
                  <a:pt x="762496" y="160370"/>
                </a:lnTo>
                <a:lnTo>
                  <a:pt x="756009" y="176416"/>
                </a:lnTo>
                <a:lnTo>
                  <a:pt x="711744" y="190148"/>
                </a:lnTo>
                <a:lnTo>
                  <a:pt x="690067" y="215405"/>
                </a:lnTo>
                <a:lnTo>
                  <a:pt x="665636" y="195678"/>
                </a:lnTo>
                <a:lnTo>
                  <a:pt x="631850" y="196249"/>
                </a:lnTo>
                <a:lnTo>
                  <a:pt x="614721" y="200720"/>
                </a:lnTo>
                <a:lnTo>
                  <a:pt x="598235" y="186499"/>
                </a:lnTo>
                <a:lnTo>
                  <a:pt x="554402" y="181604"/>
                </a:lnTo>
                <a:lnTo>
                  <a:pt x="545209" y="205574"/>
                </a:lnTo>
                <a:lnTo>
                  <a:pt x="509492" y="208499"/>
                </a:lnTo>
                <a:lnTo>
                  <a:pt x="500194" y="226450"/>
                </a:lnTo>
                <a:lnTo>
                  <a:pt x="480889" y="199686"/>
                </a:lnTo>
                <a:lnTo>
                  <a:pt x="498279" y="172759"/>
                </a:lnTo>
                <a:lnTo>
                  <a:pt x="432532" y="159686"/>
                </a:lnTo>
                <a:lnTo>
                  <a:pt x="399651" y="132116"/>
                </a:lnTo>
                <a:lnTo>
                  <a:pt x="378031" y="161853"/>
                </a:lnTo>
                <a:lnTo>
                  <a:pt x="348923" y="154123"/>
                </a:lnTo>
                <a:lnTo>
                  <a:pt x="342298" y="132433"/>
                </a:lnTo>
                <a:lnTo>
                  <a:pt x="302791" y="146223"/>
                </a:lnTo>
                <a:lnTo>
                  <a:pt x="303011" y="176025"/>
                </a:lnTo>
                <a:lnTo>
                  <a:pt x="265232" y="190865"/>
                </a:lnTo>
                <a:lnTo>
                  <a:pt x="265786" y="211643"/>
                </a:lnTo>
                <a:lnTo>
                  <a:pt x="239807" y="202789"/>
                </a:lnTo>
                <a:lnTo>
                  <a:pt x="194563" y="239058"/>
                </a:lnTo>
                <a:lnTo>
                  <a:pt x="168853" y="224259"/>
                </a:lnTo>
                <a:lnTo>
                  <a:pt x="151610" y="230808"/>
                </a:lnTo>
                <a:lnTo>
                  <a:pt x="156817" y="261359"/>
                </a:lnTo>
                <a:lnTo>
                  <a:pt x="119918" y="263917"/>
                </a:lnTo>
                <a:lnTo>
                  <a:pt x="130854" y="335168"/>
                </a:lnTo>
                <a:lnTo>
                  <a:pt x="99570" y="343899"/>
                </a:lnTo>
                <a:lnTo>
                  <a:pt x="114645" y="471969"/>
                </a:lnTo>
                <a:lnTo>
                  <a:pt x="80696" y="478795"/>
                </a:lnTo>
                <a:lnTo>
                  <a:pt x="83337" y="510218"/>
                </a:lnTo>
                <a:lnTo>
                  <a:pt x="29" y="521971"/>
                </a:lnTo>
                <a:lnTo>
                  <a:pt x="15479" y="543197"/>
                </a:lnTo>
                <a:lnTo>
                  <a:pt x="15479" y="558925"/>
                </a:lnTo>
                <a:lnTo>
                  <a:pt x="43512" y="565359"/>
                </a:lnTo>
                <a:lnTo>
                  <a:pt x="64781" y="558925"/>
                </a:lnTo>
                <a:lnTo>
                  <a:pt x="64781" y="580924"/>
                </a:lnTo>
                <a:lnTo>
                  <a:pt x="113920" y="590119"/>
                </a:lnTo>
                <a:lnTo>
                  <a:pt x="120993" y="606083"/>
                </a:lnTo>
                <a:lnTo>
                  <a:pt x="96294" y="636440"/>
                </a:lnTo>
                <a:lnTo>
                  <a:pt x="102577" y="653878"/>
                </a:lnTo>
                <a:lnTo>
                  <a:pt x="96294" y="671731"/>
                </a:lnTo>
                <a:lnTo>
                  <a:pt x="64781" y="671731"/>
                </a:lnTo>
                <a:lnTo>
                  <a:pt x="96294" y="691369"/>
                </a:lnTo>
                <a:lnTo>
                  <a:pt x="141236" y="698463"/>
                </a:lnTo>
                <a:lnTo>
                  <a:pt x="132557" y="716618"/>
                </a:lnTo>
                <a:lnTo>
                  <a:pt x="132557" y="741207"/>
                </a:lnTo>
                <a:lnTo>
                  <a:pt x="150721" y="756039"/>
                </a:lnTo>
                <a:lnTo>
                  <a:pt x="179536" y="741207"/>
                </a:lnTo>
                <a:lnTo>
                  <a:pt x="206933" y="750028"/>
                </a:lnTo>
                <a:lnTo>
                  <a:pt x="230818" y="741207"/>
                </a:lnTo>
                <a:lnTo>
                  <a:pt x="248266" y="750028"/>
                </a:lnTo>
                <a:lnTo>
                  <a:pt x="259878" y="764339"/>
                </a:lnTo>
                <a:lnTo>
                  <a:pt x="248266" y="780726"/>
                </a:lnTo>
                <a:lnTo>
                  <a:pt x="282899" y="832707"/>
                </a:lnTo>
                <a:lnTo>
                  <a:pt x="282899" y="848003"/>
                </a:lnTo>
                <a:lnTo>
                  <a:pt x="293151" y="856498"/>
                </a:lnTo>
                <a:lnTo>
                  <a:pt x="293151" y="868105"/>
                </a:lnTo>
                <a:lnTo>
                  <a:pt x="358938" y="868105"/>
                </a:lnTo>
                <a:lnTo>
                  <a:pt x="371316" y="886080"/>
                </a:lnTo>
                <a:lnTo>
                  <a:pt x="395552" y="902810"/>
                </a:lnTo>
                <a:lnTo>
                  <a:pt x="421922" y="923922"/>
                </a:lnTo>
                <a:lnTo>
                  <a:pt x="435824" y="951663"/>
                </a:lnTo>
                <a:lnTo>
                  <a:pt x="435824" y="974493"/>
                </a:lnTo>
                <a:lnTo>
                  <a:pt x="443957" y="992013"/>
                </a:lnTo>
                <a:lnTo>
                  <a:pt x="435824" y="1004084"/>
                </a:lnTo>
                <a:lnTo>
                  <a:pt x="457623" y="1017767"/>
                </a:lnTo>
                <a:lnTo>
                  <a:pt x="457623" y="1047651"/>
                </a:lnTo>
                <a:lnTo>
                  <a:pt x="435824" y="1061106"/>
                </a:lnTo>
                <a:lnTo>
                  <a:pt x="450990" y="1078862"/>
                </a:lnTo>
                <a:lnTo>
                  <a:pt x="486903" y="1095225"/>
                </a:lnTo>
                <a:lnTo>
                  <a:pt x="505165" y="1104429"/>
                </a:lnTo>
                <a:lnTo>
                  <a:pt x="514398" y="1114602"/>
                </a:lnTo>
                <a:lnTo>
                  <a:pt x="494840" y="1133270"/>
                </a:lnTo>
                <a:lnTo>
                  <a:pt x="514398" y="1168635"/>
                </a:lnTo>
                <a:lnTo>
                  <a:pt x="514398" y="1193118"/>
                </a:lnTo>
                <a:lnTo>
                  <a:pt x="505165" y="1224379"/>
                </a:lnTo>
                <a:lnTo>
                  <a:pt x="486903" y="1237915"/>
                </a:lnTo>
                <a:lnTo>
                  <a:pt x="494840" y="1248438"/>
                </a:lnTo>
                <a:lnTo>
                  <a:pt x="468616" y="1248438"/>
                </a:lnTo>
                <a:lnTo>
                  <a:pt x="450990" y="1253790"/>
                </a:lnTo>
                <a:lnTo>
                  <a:pt x="450990" y="1268508"/>
                </a:lnTo>
                <a:lnTo>
                  <a:pt x="468616" y="1300851"/>
                </a:lnTo>
                <a:lnTo>
                  <a:pt x="468616" y="1351700"/>
                </a:lnTo>
                <a:lnTo>
                  <a:pt x="457623" y="1356896"/>
                </a:lnTo>
                <a:lnTo>
                  <a:pt x="457623" y="1377152"/>
                </a:lnTo>
                <a:lnTo>
                  <a:pt x="468616" y="1388523"/>
                </a:lnTo>
                <a:lnTo>
                  <a:pt x="457623" y="1403102"/>
                </a:lnTo>
                <a:lnTo>
                  <a:pt x="482021" y="1403102"/>
                </a:lnTo>
                <a:lnTo>
                  <a:pt x="482021" y="1429165"/>
                </a:lnTo>
                <a:lnTo>
                  <a:pt x="468616" y="1439697"/>
                </a:lnTo>
                <a:lnTo>
                  <a:pt x="505165" y="1458609"/>
                </a:lnTo>
                <a:lnTo>
                  <a:pt x="539701" y="1472276"/>
                </a:lnTo>
                <a:lnTo>
                  <a:pt x="579321" y="1464962"/>
                </a:lnTo>
                <a:lnTo>
                  <a:pt x="597738" y="1464962"/>
                </a:lnTo>
                <a:lnTo>
                  <a:pt x="597738" y="1489829"/>
                </a:lnTo>
                <a:lnTo>
                  <a:pt x="613246" y="1503382"/>
                </a:lnTo>
                <a:lnTo>
                  <a:pt x="635908" y="1494496"/>
                </a:lnTo>
                <a:lnTo>
                  <a:pt x="661456" y="1487230"/>
                </a:lnTo>
                <a:lnTo>
                  <a:pt x="669890" y="1484185"/>
                </a:lnTo>
                <a:lnTo>
                  <a:pt x="673011" y="1503382"/>
                </a:lnTo>
                <a:lnTo>
                  <a:pt x="697964" y="1503382"/>
                </a:lnTo>
                <a:lnTo>
                  <a:pt x="706528" y="1513636"/>
                </a:lnTo>
                <a:lnTo>
                  <a:pt x="731196" y="1494496"/>
                </a:lnTo>
                <a:lnTo>
                  <a:pt x="762537" y="1530211"/>
                </a:lnTo>
                <a:lnTo>
                  <a:pt x="785859" y="1503382"/>
                </a:lnTo>
                <a:lnTo>
                  <a:pt x="795500" y="1472276"/>
                </a:lnTo>
                <a:lnTo>
                  <a:pt x="768795" y="1452004"/>
                </a:lnTo>
                <a:lnTo>
                  <a:pt x="736281" y="1443085"/>
                </a:lnTo>
                <a:lnTo>
                  <a:pt x="724888" y="1417909"/>
                </a:lnTo>
                <a:lnTo>
                  <a:pt x="736281" y="1398744"/>
                </a:lnTo>
                <a:lnTo>
                  <a:pt x="765519" y="1395039"/>
                </a:lnTo>
                <a:lnTo>
                  <a:pt x="773139" y="1384401"/>
                </a:lnTo>
                <a:lnTo>
                  <a:pt x="782095" y="1398744"/>
                </a:lnTo>
                <a:lnTo>
                  <a:pt x="869143" y="1384401"/>
                </a:lnTo>
                <a:lnTo>
                  <a:pt x="886761" y="1365082"/>
                </a:lnTo>
                <a:lnTo>
                  <a:pt x="869143" y="1329749"/>
                </a:lnTo>
                <a:lnTo>
                  <a:pt x="856096" y="1305844"/>
                </a:lnTo>
                <a:lnTo>
                  <a:pt x="869143" y="1285025"/>
                </a:lnTo>
                <a:lnTo>
                  <a:pt x="856096" y="1268508"/>
                </a:lnTo>
                <a:lnTo>
                  <a:pt x="849748" y="1248438"/>
                </a:lnTo>
                <a:lnTo>
                  <a:pt x="869143" y="1237915"/>
                </a:lnTo>
                <a:lnTo>
                  <a:pt x="849748" y="1217748"/>
                </a:lnTo>
                <a:lnTo>
                  <a:pt x="860603" y="1198779"/>
                </a:lnTo>
                <a:lnTo>
                  <a:pt x="849748" y="1148965"/>
                </a:lnTo>
                <a:lnTo>
                  <a:pt x="856096" y="1133270"/>
                </a:lnTo>
                <a:lnTo>
                  <a:pt x="832529" y="1119928"/>
                </a:lnTo>
                <a:lnTo>
                  <a:pt x="840703" y="1104429"/>
                </a:lnTo>
                <a:lnTo>
                  <a:pt x="865272" y="1114602"/>
                </a:lnTo>
                <a:lnTo>
                  <a:pt x="886761" y="1104429"/>
                </a:lnTo>
                <a:lnTo>
                  <a:pt x="901055" y="1088522"/>
                </a:lnTo>
                <a:lnTo>
                  <a:pt x="919634" y="1088522"/>
                </a:lnTo>
                <a:lnTo>
                  <a:pt x="937383" y="1068249"/>
                </a:lnTo>
                <a:lnTo>
                  <a:pt x="947667" y="1043969"/>
                </a:lnTo>
                <a:lnTo>
                  <a:pt x="947667" y="1017767"/>
                </a:lnTo>
                <a:lnTo>
                  <a:pt x="959573" y="1004084"/>
                </a:lnTo>
                <a:lnTo>
                  <a:pt x="951318" y="962642"/>
                </a:lnTo>
                <a:lnTo>
                  <a:pt x="937383" y="956550"/>
                </a:lnTo>
                <a:lnTo>
                  <a:pt x="947667" y="935593"/>
                </a:lnTo>
                <a:lnTo>
                  <a:pt x="931141" y="868349"/>
                </a:lnTo>
                <a:lnTo>
                  <a:pt x="959573" y="868105"/>
                </a:lnTo>
                <a:lnTo>
                  <a:pt x="978634" y="874091"/>
                </a:lnTo>
                <a:lnTo>
                  <a:pt x="991982" y="880346"/>
                </a:lnTo>
                <a:lnTo>
                  <a:pt x="1011507" y="856498"/>
                </a:lnTo>
                <a:lnTo>
                  <a:pt x="1005167" y="838368"/>
                </a:lnTo>
                <a:lnTo>
                  <a:pt x="1017008" y="812019"/>
                </a:lnTo>
                <a:lnTo>
                  <a:pt x="1047616" y="794133"/>
                </a:lnTo>
                <a:lnTo>
                  <a:pt x="1073782" y="794133"/>
                </a:lnTo>
                <a:lnTo>
                  <a:pt x="1103453" y="785157"/>
                </a:lnTo>
                <a:lnTo>
                  <a:pt x="1119621" y="750028"/>
                </a:lnTo>
                <a:lnTo>
                  <a:pt x="1147075" y="756039"/>
                </a:lnTo>
                <a:lnTo>
                  <a:pt x="1168417" y="730114"/>
                </a:lnTo>
                <a:lnTo>
                  <a:pt x="1147075" y="708668"/>
                </a:lnTo>
                <a:lnTo>
                  <a:pt x="1137924" y="678874"/>
                </a:lnTo>
                <a:lnTo>
                  <a:pt x="1107283" y="671731"/>
                </a:lnTo>
                <a:lnTo>
                  <a:pt x="1092859" y="685423"/>
                </a:lnTo>
                <a:lnTo>
                  <a:pt x="1073782" y="671731"/>
                </a:lnTo>
                <a:lnTo>
                  <a:pt x="1058764" y="671731"/>
                </a:lnTo>
                <a:lnTo>
                  <a:pt x="1062838" y="640748"/>
                </a:lnTo>
                <a:lnTo>
                  <a:pt x="1092859" y="631324"/>
                </a:lnTo>
                <a:lnTo>
                  <a:pt x="1092859" y="609219"/>
                </a:lnTo>
                <a:lnTo>
                  <a:pt x="1077604" y="598997"/>
                </a:lnTo>
                <a:lnTo>
                  <a:pt x="1103453" y="580924"/>
                </a:lnTo>
                <a:lnTo>
                  <a:pt x="1161817" y="606083"/>
                </a:lnTo>
                <a:lnTo>
                  <a:pt x="1158255" y="631324"/>
                </a:lnTo>
                <a:lnTo>
                  <a:pt x="1168417" y="653878"/>
                </a:lnTo>
                <a:lnTo>
                  <a:pt x="1194926" y="660345"/>
                </a:lnTo>
                <a:lnTo>
                  <a:pt x="1199180" y="678874"/>
                </a:lnTo>
                <a:lnTo>
                  <a:pt x="1215902" y="698463"/>
                </a:lnTo>
                <a:lnTo>
                  <a:pt x="1230195" y="678874"/>
                </a:lnTo>
                <a:lnTo>
                  <a:pt x="1270517" y="678874"/>
                </a:lnTo>
                <a:lnTo>
                  <a:pt x="1270517" y="631324"/>
                </a:lnTo>
                <a:lnTo>
                  <a:pt x="1293677" y="609219"/>
                </a:lnTo>
                <a:lnTo>
                  <a:pt x="1290075" y="580924"/>
                </a:lnTo>
                <a:lnTo>
                  <a:pt x="1277541" y="576477"/>
                </a:lnTo>
                <a:lnTo>
                  <a:pt x="1277541" y="554396"/>
                </a:lnTo>
                <a:lnTo>
                  <a:pt x="1300498" y="549077"/>
                </a:lnTo>
                <a:lnTo>
                  <a:pt x="1305680" y="530303"/>
                </a:lnTo>
                <a:lnTo>
                  <a:pt x="1300498" y="515439"/>
                </a:lnTo>
                <a:lnTo>
                  <a:pt x="1305680" y="474885"/>
                </a:lnTo>
                <a:lnTo>
                  <a:pt x="1329655" y="474885"/>
                </a:lnTo>
                <a:lnTo>
                  <a:pt x="1336533" y="440742"/>
                </a:lnTo>
                <a:lnTo>
                  <a:pt x="1354363" y="418059"/>
                </a:lnTo>
                <a:lnTo>
                  <a:pt x="1354363" y="388558"/>
                </a:lnTo>
              </a:path>
            </a:pathLst>
          </a:custGeom>
          <a:solidFill>
            <a:srgbClr val="7FD2F1"/>
          </a:solidFill>
          <a:ln w="8141" cap="rnd">
            <a:solidFill>
              <a:schemeClr val="bg1"/>
            </a:solidFill>
            <a:prstDash val="solid"/>
            <a:round/>
          </a:ln>
        </p:spPr>
        <p:txBody>
          <a:bodyPr rtlCol="0" anchor="ctr"/>
          <a:lstStyle/>
          <a:p>
            <a:endParaRPr lang="en-LV"/>
          </a:p>
        </p:txBody>
      </p:sp>
      <p:sp>
        <p:nvSpPr>
          <p:cNvPr id="27" name="Krāslavas novads">
            <a:extLst>
              <a:ext uri="{FF2B5EF4-FFF2-40B4-BE49-F238E27FC236}">
                <a16:creationId xmlns:a16="http://schemas.microsoft.com/office/drawing/2014/main" id="{240DA7E9-AAD0-74CD-EB62-50A721C1C10B}"/>
              </a:ext>
            </a:extLst>
          </p:cNvPr>
          <p:cNvSpPr/>
          <p:nvPr/>
        </p:nvSpPr>
        <p:spPr>
          <a:xfrm>
            <a:off x="9123629" y="4661843"/>
            <a:ext cx="1417358" cy="1073944"/>
          </a:xfrm>
          <a:custGeom>
            <a:avLst/>
            <a:gdLst>
              <a:gd name="connsiteX0" fmla="*/ 77554 w 1417358"/>
              <a:gd name="connsiteY0" fmla="*/ 1029913 h 1073944"/>
              <a:gd name="connsiteX1" fmla="*/ 68639 w 1417358"/>
              <a:gd name="connsiteY1" fmla="*/ 1004127 h 1073944"/>
              <a:gd name="connsiteX2" fmla="*/ 68639 w 1417358"/>
              <a:gd name="connsiteY2" fmla="*/ 980442 h 1073944"/>
              <a:gd name="connsiteX3" fmla="*/ 77554 w 1417358"/>
              <a:gd name="connsiteY3" fmla="*/ 961578 h 1073944"/>
              <a:gd name="connsiteX4" fmla="*/ 77554 w 1417358"/>
              <a:gd name="connsiteY4" fmla="*/ 910070 h 1073944"/>
              <a:gd name="connsiteX5" fmla="*/ 15940 w 1417358"/>
              <a:gd name="connsiteY5" fmla="*/ 910070 h 1073944"/>
              <a:gd name="connsiteX6" fmla="*/ 10382 w 1417358"/>
              <a:gd name="connsiteY6" fmla="*/ 872220 h 1073944"/>
              <a:gd name="connsiteX7" fmla="*/ 10382 w 1417358"/>
              <a:gd name="connsiteY7" fmla="*/ 829932 h 1073944"/>
              <a:gd name="connsiteX8" fmla="*/ 23249 w 1417358"/>
              <a:gd name="connsiteY8" fmla="*/ 807957 h 1073944"/>
              <a:gd name="connsiteX9" fmla="*/ 36239 w 1417358"/>
              <a:gd name="connsiteY9" fmla="*/ 788320 h 1073944"/>
              <a:gd name="connsiteX10" fmla="*/ 10382 w 1417358"/>
              <a:gd name="connsiteY10" fmla="*/ 765628 h 1073944"/>
              <a:gd name="connsiteX11" fmla="*/ 15940 w 1417358"/>
              <a:gd name="connsiteY11" fmla="*/ 742782 h 1073944"/>
              <a:gd name="connsiteX12" fmla="*/ 43312 w 1417358"/>
              <a:gd name="connsiteY12" fmla="*/ 732307 h 1073944"/>
              <a:gd name="connsiteX13" fmla="*/ 36239 w 1417358"/>
              <a:gd name="connsiteY13" fmla="*/ 704435 h 1073944"/>
              <a:gd name="connsiteX14" fmla="*/ 23249 w 1417358"/>
              <a:gd name="connsiteY14" fmla="*/ 696486 h 1073944"/>
              <a:gd name="connsiteX15" fmla="*/ 10382 w 1417358"/>
              <a:gd name="connsiteY15" fmla="*/ 670813 h 1073944"/>
              <a:gd name="connsiteX16" fmla="*/ 10382 w 1417358"/>
              <a:gd name="connsiteY16" fmla="*/ 642111 h 1073944"/>
              <a:gd name="connsiteX17" fmla="*/ 0 w 1417358"/>
              <a:gd name="connsiteY17" fmla="*/ 613270 h 1073944"/>
              <a:gd name="connsiteX18" fmla="*/ 15940 w 1417358"/>
              <a:gd name="connsiteY18" fmla="*/ 606851 h 1073944"/>
              <a:gd name="connsiteX19" fmla="*/ 43312 w 1417358"/>
              <a:gd name="connsiteY19" fmla="*/ 596858 h 1073944"/>
              <a:gd name="connsiteX20" fmla="*/ 43312 w 1417358"/>
              <a:gd name="connsiteY20" fmla="*/ 567178 h 1073944"/>
              <a:gd name="connsiteX21" fmla="*/ 15940 w 1417358"/>
              <a:gd name="connsiteY21" fmla="*/ 542515 h 1073944"/>
              <a:gd name="connsiteX22" fmla="*/ 15940 w 1417358"/>
              <a:gd name="connsiteY22" fmla="*/ 521249 h 1073944"/>
              <a:gd name="connsiteX23" fmla="*/ 43312 w 1417358"/>
              <a:gd name="connsiteY23" fmla="*/ 507460 h 1073944"/>
              <a:gd name="connsiteX24" fmla="*/ 43312 w 1417358"/>
              <a:gd name="connsiteY24" fmla="*/ 485297 h 1073944"/>
              <a:gd name="connsiteX25" fmla="*/ 44918 w 1417358"/>
              <a:gd name="connsiteY25" fmla="*/ 485297 h 1073944"/>
              <a:gd name="connsiteX26" fmla="*/ 43312 w 1417358"/>
              <a:gd name="connsiteY26" fmla="*/ 486242 h 1073944"/>
              <a:gd name="connsiteX27" fmla="*/ 71769 w 1417358"/>
              <a:gd name="connsiteY27" fmla="*/ 469520 h 1073944"/>
              <a:gd name="connsiteX28" fmla="*/ 85133 w 1417358"/>
              <a:gd name="connsiteY28" fmla="*/ 457556 h 1073944"/>
              <a:gd name="connsiteX29" fmla="*/ 104805 w 1417358"/>
              <a:gd name="connsiteY29" fmla="*/ 457556 h 1073944"/>
              <a:gd name="connsiteX30" fmla="*/ 119489 w 1417358"/>
              <a:gd name="connsiteY30" fmla="*/ 439417 h 1073944"/>
              <a:gd name="connsiteX31" fmla="*/ 143684 w 1417358"/>
              <a:gd name="connsiteY31" fmla="*/ 424316 h 1073944"/>
              <a:gd name="connsiteX32" fmla="*/ 162802 w 1417358"/>
              <a:gd name="connsiteY32" fmla="*/ 405135 h 1073944"/>
              <a:gd name="connsiteX33" fmla="*/ 194046 w 1417358"/>
              <a:gd name="connsiteY33" fmla="*/ 405135 h 1073944"/>
              <a:gd name="connsiteX34" fmla="*/ 203613 w 1417358"/>
              <a:gd name="connsiteY34" fmla="*/ 392657 h 1073944"/>
              <a:gd name="connsiteX35" fmla="*/ 229356 w 1417358"/>
              <a:gd name="connsiteY35" fmla="*/ 405135 h 1073944"/>
              <a:gd name="connsiteX36" fmla="*/ 250152 w 1417358"/>
              <a:gd name="connsiteY36" fmla="*/ 386158 h 1073944"/>
              <a:gd name="connsiteX37" fmla="*/ 229356 w 1417358"/>
              <a:gd name="connsiteY37" fmla="*/ 357308 h 1073944"/>
              <a:gd name="connsiteX38" fmla="*/ 229356 w 1417358"/>
              <a:gd name="connsiteY38" fmla="*/ 326626 h 1073944"/>
              <a:gd name="connsiteX39" fmla="*/ 223439 w 1417358"/>
              <a:gd name="connsiteY39" fmla="*/ 305344 h 1073944"/>
              <a:gd name="connsiteX40" fmla="*/ 229356 w 1417358"/>
              <a:gd name="connsiteY40" fmla="*/ 292703 h 1073944"/>
              <a:gd name="connsiteX41" fmla="*/ 223439 w 1417358"/>
              <a:gd name="connsiteY41" fmla="*/ 279378 h 1073944"/>
              <a:gd name="connsiteX42" fmla="*/ 203613 w 1417358"/>
              <a:gd name="connsiteY42" fmla="*/ 263740 h 1073944"/>
              <a:gd name="connsiteX43" fmla="*/ 194046 w 1417358"/>
              <a:gd name="connsiteY43" fmla="*/ 221109 h 1073944"/>
              <a:gd name="connsiteX44" fmla="*/ 198747 w 1417358"/>
              <a:gd name="connsiteY44" fmla="*/ 225679 h 1073944"/>
              <a:gd name="connsiteX45" fmla="*/ 183338 w 1417358"/>
              <a:gd name="connsiteY45" fmla="*/ 195453 h 1073944"/>
              <a:gd name="connsiteX46" fmla="*/ 207402 w 1417358"/>
              <a:gd name="connsiteY46" fmla="*/ 203451 h 1073944"/>
              <a:gd name="connsiteX47" fmla="*/ 207402 w 1417358"/>
              <a:gd name="connsiteY47" fmla="*/ 188595 h 1073944"/>
              <a:gd name="connsiteX48" fmla="*/ 223871 w 1417358"/>
              <a:gd name="connsiteY48" fmla="*/ 170660 h 1073944"/>
              <a:gd name="connsiteX49" fmla="*/ 237016 w 1417358"/>
              <a:gd name="connsiteY49" fmla="*/ 179847 h 1073944"/>
              <a:gd name="connsiteX50" fmla="*/ 245377 w 1417358"/>
              <a:gd name="connsiteY50" fmla="*/ 170660 h 1073944"/>
              <a:gd name="connsiteX51" fmla="*/ 237016 w 1417358"/>
              <a:gd name="connsiteY51" fmla="*/ 142592 h 1073944"/>
              <a:gd name="connsiteX52" fmla="*/ 269481 w 1417358"/>
              <a:gd name="connsiteY52" fmla="*/ 127541 h 1073944"/>
              <a:gd name="connsiteX53" fmla="*/ 269481 w 1417358"/>
              <a:gd name="connsiteY53" fmla="*/ 142592 h 1073944"/>
              <a:gd name="connsiteX54" fmla="*/ 283905 w 1417358"/>
              <a:gd name="connsiteY54" fmla="*/ 156577 h 1073944"/>
              <a:gd name="connsiteX55" fmla="*/ 303218 w 1417358"/>
              <a:gd name="connsiteY55" fmla="*/ 148147 h 1073944"/>
              <a:gd name="connsiteX56" fmla="*/ 335815 w 1417358"/>
              <a:gd name="connsiteY56" fmla="*/ 148147 h 1073944"/>
              <a:gd name="connsiteX57" fmla="*/ 359284 w 1417358"/>
              <a:gd name="connsiteY57" fmla="*/ 142592 h 1073944"/>
              <a:gd name="connsiteX58" fmla="*/ 382509 w 1417358"/>
              <a:gd name="connsiteY58" fmla="*/ 156577 h 1073944"/>
              <a:gd name="connsiteX59" fmla="*/ 411683 w 1417358"/>
              <a:gd name="connsiteY59" fmla="*/ 156577 h 1073944"/>
              <a:gd name="connsiteX60" fmla="*/ 424232 w 1417358"/>
              <a:gd name="connsiteY60" fmla="*/ 142592 h 1073944"/>
              <a:gd name="connsiteX61" fmla="*/ 440042 w 1417358"/>
              <a:gd name="connsiteY61" fmla="*/ 142592 h 1073944"/>
              <a:gd name="connsiteX62" fmla="*/ 462859 w 1417358"/>
              <a:gd name="connsiteY62" fmla="*/ 134326 h 1073944"/>
              <a:gd name="connsiteX63" fmla="*/ 487469 w 1417358"/>
              <a:gd name="connsiteY63" fmla="*/ 127541 h 1073944"/>
              <a:gd name="connsiteX64" fmla="*/ 518028 w 1417358"/>
              <a:gd name="connsiteY64" fmla="*/ 127541 h 1073944"/>
              <a:gd name="connsiteX65" fmla="*/ 550869 w 1417358"/>
              <a:gd name="connsiteY65" fmla="*/ 142592 h 1073944"/>
              <a:gd name="connsiteX66" fmla="*/ 581591 w 1417358"/>
              <a:gd name="connsiteY66" fmla="*/ 142592 h 1073944"/>
              <a:gd name="connsiteX67" fmla="*/ 587539 w 1417358"/>
              <a:gd name="connsiteY67" fmla="*/ 127541 h 1073944"/>
              <a:gd name="connsiteX68" fmla="*/ 622173 w 1417358"/>
              <a:gd name="connsiteY68" fmla="*/ 127541 h 1073944"/>
              <a:gd name="connsiteX69" fmla="*/ 627062 w 1417358"/>
              <a:gd name="connsiteY69" fmla="*/ 102235 h 1073944"/>
              <a:gd name="connsiteX70" fmla="*/ 601311 w 1417358"/>
              <a:gd name="connsiteY70" fmla="*/ 84520 h 1073944"/>
              <a:gd name="connsiteX71" fmla="*/ 607749 w 1417358"/>
              <a:gd name="connsiteY71" fmla="*/ 67635 h 1073944"/>
              <a:gd name="connsiteX72" fmla="*/ 665933 w 1417358"/>
              <a:gd name="connsiteY72" fmla="*/ 73678 h 1073944"/>
              <a:gd name="connsiteX73" fmla="*/ 719392 w 1417358"/>
              <a:gd name="connsiteY73" fmla="*/ 40268 h 1073944"/>
              <a:gd name="connsiteX74" fmla="*/ 711813 w 1417358"/>
              <a:gd name="connsiteY74" fmla="*/ 14604 h 1073944"/>
              <a:gd name="connsiteX75" fmla="*/ 719392 w 1417358"/>
              <a:gd name="connsiteY75" fmla="*/ 0 h 1073944"/>
              <a:gd name="connsiteX76" fmla="*/ 741068 w 1417358"/>
              <a:gd name="connsiteY76" fmla="*/ 14604 h 1073944"/>
              <a:gd name="connsiteX77" fmla="*/ 727621 w 1417358"/>
              <a:gd name="connsiteY77" fmla="*/ 32685 h 1073944"/>
              <a:gd name="connsiteX78" fmla="*/ 746038 w 1417358"/>
              <a:gd name="connsiteY78" fmla="*/ 45921 h 1073944"/>
              <a:gd name="connsiteX79" fmla="*/ 763152 w 1417358"/>
              <a:gd name="connsiteY79" fmla="*/ 40268 h 1073944"/>
              <a:gd name="connsiteX80" fmla="*/ 779206 w 1417358"/>
              <a:gd name="connsiteY80" fmla="*/ 55402 h 1073944"/>
              <a:gd name="connsiteX81" fmla="*/ 835597 w 1417358"/>
              <a:gd name="connsiteY81" fmla="*/ 40268 h 1073944"/>
              <a:gd name="connsiteX82" fmla="*/ 867133 w 1417358"/>
              <a:gd name="connsiteY82" fmla="*/ 22944 h 1073944"/>
              <a:gd name="connsiteX83" fmla="*/ 893374 w 1417358"/>
              <a:gd name="connsiteY83" fmla="*/ 45921 h 1073944"/>
              <a:gd name="connsiteX84" fmla="*/ 884573 w 1417358"/>
              <a:gd name="connsiteY84" fmla="*/ 40268 h 1073944"/>
              <a:gd name="connsiteX85" fmla="*/ 897122 w 1417358"/>
              <a:gd name="connsiteY85" fmla="*/ 51093 h 1073944"/>
              <a:gd name="connsiteX86" fmla="*/ 909672 w 1417358"/>
              <a:gd name="connsiteY86" fmla="*/ 75348 h 1073944"/>
              <a:gd name="connsiteX87" fmla="*/ 926948 w 1417358"/>
              <a:gd name="connsiteY87" fmla="*/ 75348 h 1073944"/>
              <a:gd name="connsiteX88" fmla="*/ 941942 w 1417358"/>
              <a:gd name="connsiteY88" fmla="*/ 105281 h 1073944"/>
              <a:gd name="connsiteX89" fmla="*/ 959708 w 1417358"/>
              <a:gd name="connsiteY89" fmla="*/ 124869 h 1073944"/>
              <a:gd name="connsiteX90" fmla="*/ 980162 w 1417358"/>
              <a:gd name="connsiteY90" fmla="*/ 121009 h 1073944"/>
              <a:gd name="connsiteX91" fmla="*/ 983177 w 1417358"/>
              <a:gd name="connsiteY91" fmla="*/ 133951 h 1073944"/>
              <a:gd name="connsiteX92" fmla="*/ 1021722 w 1417358"/>
              <a:gd name="connsiteY92" fmla="*/ 121009 h 1073944"/>
              <a:gd name="connsiteX93" fmla="*/ 1043072 w 1417358"/>
              <a:gd name="connsiteY93" fmla="*/ 121009 h 1073944"/>
              <a:gd name="connsiteX94" fmla="*/ 1078929 w 1417358"/>
              <a:gd name="connsiteY94" fmla="*/ 145875 h 1073944"/>
              <a:gd name="connsiteX95" fmla="*/ 1101419 w 1417358"/>
              <a:gd name="connsiteY95" fmla="*/ 154370 h 1073944"/>
              <a:gd name="connsiteX96" fmla="*/ 1114622 w 1417358"/>
              <a:gd name="connsiteY96" fmla="*/ 171776 h 1073944"/>
              <a:gd name="connsiteX97" fmla="*/ 1127089 w 1417358"/>
              <a:gd name="connsiteY97" fmla="*/ 171776 h 1073944"/>
              <a:gd name="connsiteX98" fmla="*/ 1138987 w 1417358"/>
              <a:gd name="connsiteY98" fmla="*/ 154370 h 1073944"/>
              <a:gd name="connsiteX99" fmla="*/ 1138987 w 1417358"/>
              <a:gd name="connsiteY99" fmla="*/ 139310 h 1073944"/>
              <a:gd name="connsiteX100" fmla="*/ 1162293 w 1417358"/>
              <a:gd name="connsiteY100" fmla="*/ 121009 h 1073944"/>
              <a:gd name="connsiteX101" fmla="*/ 1162293 w 1417358"/>
              <a:gd name="connsiteY101" fmla="*/ 145875 h 1073944"/>
              <a:gd name="connsiteX102" fmla="*/ 1192852 w 1417358"/>
              <a:gd name="connsiteY102" fmla="*/ 162751 h 1073944"/>
              <a:gd name="connsiteX103" fmla="*/ 1209314 w 1417358"/>
              <a:gd name="connsiteY103" fmla="*/ 154370 h 1073944"/>
              <a:gd name="connsiteX104" fmla="*/ 1192852 w 1417358"/>
              <a:gd name="connsiteY104" fmla="*/ 139310 h 1073944"/>
              <a:gd name="connsiteX105" fmla="*/ 1209314 w 1417358"/>
              <a:gd name="connsiteY105" fmla="*/ 121009 h 1073944"/>
              <a:gd name="connsiteX106" fmla="*/ 1223655 w 1417358"/>
              <a:gd name="connsiteY106" fmla="*/ 105281 h 1073944"/>
              <a:gd name="connsiteX107" fmla="*/ 1243702 w 1417358"/>
              <a:gd name="connsiteY107" fmla="*/ 121009 h 1073944"/>
              <a:gd name="connsiteX108" fmla="*/ 1272143 w 1417358"/>
              <a:gd name="connsiteY108" fmla="*/ 121009 h 1073944"/>
              <a:gd name="connsiteX109" fmla="*/ 1285344 w 1417358"/>
              <a:gd name="connsiteY109" fmla="*/ 105281 h 1073944"/>
              <a:gd name="connsiteX110" fmla="*/ 1306776 w 1417358"/>
              <a:gd name="connsiteY110" fmla="*/ 89756 h 1073944"/>
              <a:gd name="connsiteX111" fmla="*/ 1317289 w 1417358"/>
              <a:gd name="connsiteY111" fmla="*/ 75348 h 1073944"/>
              <a:gd name="connsiteX112" fmla="*/ 1352655 w 1417358"/>
              <a:gd name="connsiteY112" fmla="*/ 66300 h 1073944"/>
              <a:gd name="connsiteX113" fmla="*/ 1352655 w 1417358"/>
              <a:gd name="connsiteY113" fmla="*/ 89756 h 1073944"/>
              <a:gd name="connsiteX114" fmla="*/ 1373680 w 1417358"/>
              <a:gd name="connsiteY114" fmla="*/ 105281 h 1073944"/>
              <a:gd name="connsiteX115" fmla="*/ 1392911 w 1417358"/>
              <a:gd name="connsiteY115" fmla="*/ 89756 h 1073944"/>
              <a:gd name="connsiteX116" fmla="*/ 1392911 w 1417358"/>
              <a:gd name="connsiteY116" fmla="*/ 66300 h 1073944"/>
              <a:gd name="connsiteX117" fmla="*/ 1417359 w 1417358"/>
              <a:gd name="connsiteY117" fmla="*/ 89756 h 1073944"/>
              <a:gd name="connsiteX118" fmla="*/ 1385089 w 1417358"/>
              <a:gd name="connsiteY118" fmla="*/ 121009 h 1073944"/>
              <a:gd name="connsiteX119" fmla="*/ 1392911 w 1417358"/>
              <a:gd name="connsiteY119" fmla="*/ 145875 h 1073944"/>
              <a:gd name="connsiteX120" fmla="*/ 1366672 w 1417358"/>
              <a:gd name="connsiteY120" fmla="*/ 162751 h 1073944"/>
              <a:gd name="connsiteX121" fmla="*/ 1373680 w 1417358"/>
              <a:gd name="connsiteY121" fmla="*/ 171776 h 1073944"/>
              <a:gd name="connsiteX122" fmla="*/ 1358767 w 1417358"/>
              <a:gd name="connsiteY122" fmla="*/ 189173 h 1073944"/>
              <a:gd name="connsiteX123" fmla="*/ 1358767 w 1417358"/>
              <a:gd name="connsiteY123" fmla="*/ 209894 h 1073944"/>
              <a:gd name="connsiteX124" fmla="*/ 1385089 w 1417358"/>
              <a:gd name="connsiteY124" fmla="*/ 221965 h 1073944"/>
              <a:gd name="connsiteX125" fmla="*/ 1385089 w 1417358"/>
              <a:gd name="connsiteY125" fmla="*/ 242595 h 1073944"/>
              <a:gd name="connsiteX126" fmla="*/ 1366672 w 1417358"/>
              <a:gd name="connsiteY126" fmla="*/ 263740 h 1073944"/>
              <a:gd name="connsiteX127" fmla="*/ 1366672 w 1417358"/>
              <a:gd name="connsiteY127" fmla="*/ 289200 h 1073944"/>
              <a:gd name="connsiteX128" fmla="*/ 1341083 w 1417358"/>
              <a:gd name="connsiteY128" fmla="*/ 289200 h 1073944"/>
              <a:gd name="connsiteX129" fmla="*/ 1319326 w 1417358"/>
              <a:gd name="connsiteY129" fmla="*/ 273774 h 1073944"/>
              <a:gd name="connsiteX130" fmla="*/ 1285507 w 1417358"/>
              <a:gd name="connsiteY130" fmla="*/ 289200 h 1073944"/>
              <a:gd name="connsiteX131" fmla="*/ 1269454 w 1417358"/>
              <a:gd name="connsiteY131" fmla="*/ 303088 h 1073944"/>
              <a:gd name="connsiteX132" fmla="*/ 1257882 w 1417358"/>
              <a:gd name="connsiteY132" fmla="*/ 327702 h 1073944"/>
              <a:gd name="connsiteX133" fmla="*/ 1234739 w 1417358"/>
              <a:gd name="connsiteY133" fmla="*/ 358994 h 1073944"/>
              <a:gd name="connsiteX134" fmla="*/ 1234739 w 1417358"/>
              <a:gd name="connsiteY134" fmla="*/ 395769 h 1073944"/>
              <a:gd name="connsiteX135" fmla="*/ 1216159 w 1417358"/>
              <a:gd name="connsiteY135" fmla="*/ 431036 h 1073944"/>
              <a:gd name="connsiteX136" fmla="*/ 1194726 w 1417358"/>
              <a:gd name="connsiteY136" fmla="*/ 452726 h 1073944"/>
              <a:gd name="connsiteX137" fmla="*/ 1158382 w 1417358"/>
              <a:gd name="connsiteY137" fmla="*/ 452726 h 1073944"/>
              <a:gd name="connsiteX138" fmla="*/ 1138824 w 1417358"/>
              <a:gd name="connsiteY138" fmla="*/ 475930 h 1073944"/>
              <a:gd name="connsiteX139" fmla="*/ 1112746 w 1417358"/>
              <a:gd name="connsiteY139" fmla="*/ 484018 h 1073944"/>
              <a:gd name="connsiteX140" fmla="*/ 1090011 w 1417358"/>
              <a:gd name="connsiteY140" fmla="*/ 484018 h 1073944"/>
              <a:gd name="connsiteX141" fmla="*/ 1090011 w 1417358"/>
              <a:gd name="connsiteY141" fmla="*/ 499697 h 1073944"/>
              <a:gd name="connsiteX142" fmla="*/ 1119184 w 1417358"/>
              <a:gd name="connsiteY142" fmla="*/ 514953 h 1073944"/>
              <a:gd name="connsiteX143" fmla="*/ 1105494 w 1417358"/>
              <a:gd name="connsiteY143" fmla="*/ 537946 h 1073944"/>
              <a:gd name="connsiteX144" fmla="*/ 1090011 w 1417358"/>
              <a:gd name="connsiteY144" fmla="*/ 555392 h 1073944"/>
              <a:gd name="connsiteX145" fmla="*/ 1090011 w 1417358"/>
              <a:gd name="connsiteY145" fmla="*/ 581496 h 1073944"/>
              <a:gd name="connsiteX146" fmla="*/ 1084469 w 1417358"/>
              <a:gd name="connsiteY146" fmla="*/ 609515 h 1073944"/>
              <a:gd name="connsiteX147" fmla="*/ 1057415 w 1417358"/>
              <a:gd name="connsiteY147" fmla="*/ 625308 h 1073944"/>
              <a:gd name="connsiteX148" fmla="*/ 1021722 w 1417358"/>
              <a:gd name="connsiteY148" fmla="*/ 615876 h 1073944"/>
              <a:gd name="connsiteX149" fmla="*/ 990837 w 1417358"/>
              <a:gd name="connsiteY149" fmla="*/ 647991 h 1073944"/>
              <a:gd name="connsiteX150" fmla="*/ 896796 w 1417358"/>
              <a:gd name="connsiteY150" fmla="*/ 734148 h 1073944"/>
              <a:gd name="connsiteX151" fmla="*/ 907879 w 1417358"/>
              <a:gd name="connsiteY151" fmla="*/ 771533 h 1073944"/>
              <a:gd name="connsiteX152" fmla="*/ 872594 w 1417358"/>
              <a:gd name="connsiteY152" fmla="*/ 819352 h 1073944"/>
              <a:gd name="connsiteX153" fmla="*/ 896796 w 1417358"/>
              <a:gd name="connsiteY153" fmla="*/ 912717 h 1073944"/>
              <a:gd name="connsiteX154" fmla="*/ 872594 w 1417358"/>
              <a:gd name="connsiteY154" fmla="*/ 1043499 h 1073944"/>
              <a:gd name="connsiteX155" fmla="*/ 837634 w 1417358"/>
              <a:gd name="connsiteY155" fmla="*/ 1062021 h 1073944"/>
              <a:gd name="connsiteX156" fmla="*/ 702849 w 1417358"/>
              <a:gd name="connsiteY156" fmla="*/ 1053925 h 1073944"/>
              <a:gd name="connsiteX157" fmla="*/ 684839 w 1417358"/>
              <a:gd name="connsiteY157" fmla="*/ 1043499 h 1073944"/>
              <a:gd name="connsiteX158" fmla="*/ 640019 w 1417358"/>
              <a:gd name="connsiteY158" fmla="*/ 1043499 h 1073944"/>
              <a:gd name="connsiteX159" fmla="*/ 607342 w 1417358"/>
              <a:gd name="connsiteY159" fmla="*/ 1037276 h 1073944"/>
              <a:gd name="connsiteX160" fmla="*/ 564803 w 1417358"/>
              <a:gd name="connsiteY160" fmla="*/ 1021736 h 1073944"/>
              <a:gd name="connsiteX161" fmla="*/ 554454 w 1417358"/>
              <a:gd name="connsiteY161" fmla="*/ 1003076 h 1073944"/>
              <a:gd name="connsiteX162" fmla="*/ 543697 w 1417358"/>
              <a:gd name="connsiteY162" fmla="*/ 1021736 h 1073944"/>
              <a:gd name="connsiteX163" fmla="*/ 529681 w 1417358"/>
              <a:gd name="connsiteY163" fmla="*/ 1053925 h 1073944"/>
              <a:gd name="connsiteX164" fmla="*/ 464814 w 1417358"/>
              <a:gd name="connsiteY164" fmla="*/ 1073945 h 1073944"/>
              <a:gd name="connsiteX165" fmla="*/ 414779 w 1417358"/>
              <a:gd name="connsiteY165" fmla="*/ 1053925 h 1073944"/>
              <a:gd name="connsiteX166" fmla="*/ 402474 w 1417358"/>
              <a:gd name="connsiteY166" fmla="*/ 1021736 h 1073944"/>
              <a:gd name="connsiteX167" fmla="*/ 368004 w 1417358"/>
              <a:gd name="connsiteY167" fmla="*/ 1003076 h 1073944"/>
              <a:gd name="connsiteX168" fmla="*/ 355373 w 1417358"/>
              <a:gd name="connsiteY168" fmla="*/ 975229 h 1073944"/>
              <a:gd name="connsiteX169" fmla="*/ 309819 w 1417358"/>
              <a:gd name="connsiteY169" fmla="*/ 967361 h 1073944"/>
              <a:gd name="connsiteX170" fmla="*/ 301915 w 1417358"/>
              <a:gd name="connsiteY170" fmla="*/ 943757 h 1073944"/>
              <a:gd name="connsiteX171" fmla="*/ 241115 w 1417358"/>
              <a:gd name="connsiteY171" fmla="*/ 943757 h 1073944"/>
              <a:gd name="connsiteX172" fmla="*/ 216961 w 1417358"/>
              <a:gd name="connsiteY172" fmla="*/ 960682 h 1073944"/>
              <a:gd name="connsiteX173" fmla="*/ 216961 w 1417358"/>
              <a:gd name="connsiteY173" fmla="*/ 990720 h 1073944"/>
              <a:gd name="connsiteX174" fmla="*/ 160952 w 1417358"/>
              <a:gd name="connsiteY174" fmla="*/ 990720 h 1073944"/>
              <a:gd name="connsiteX175" fmla="*/ 140531 w 1417358"/>
              <a:gd name="connsiteY175" fmla="*/ 1003076 h 1073944"/>
              <a:gd name="connsiteX176" fmla="*/ 117069 w 1417358"/>
              <a:gd name="connsiteY176" fmla="*/ 996609 h 1073944"/>
              <a:gd name="connsiteX177" fmla="*/ 98930 w 1417358"/>
              <a:gd name="connsiteY177" fmla="*/ 1014911 h 1073944"/>
              <a:gd name="connsiteX178" fmla="*/ 80350 w 1417358"/>
              <a:gd name="connsiteY178" fmla="*/ 1029913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417358" h="1073944">
                <a:moveTo>
                  <a:pt x="77554" y="1029913"/>
                </a:moveTo>
                <a:lnTo>
                  <a:pt x="68639" y="1004127"/>
                </a:lnTo>
                <a:lnTo>
                  <a:pt x="68639" y="980442"/>
                </a:lnTo>
                <a:lnTo>
                  <a:pt x="77554" y="961578"/>
                </a:lnTo>
                <a:lnTo>
                  <a:pt x="77554" y="910070"/>
                </a:lnTo>
                <a:lnTo>
                  <a:pt x="15940" y="910070"/>
                </a:lnTo>
                <a:lnTo>
                  <a:pt x="10382" y="872220"/>
                </a:lnTo>
                <a:lnTo>
                  <a:pt x="10382" y="829932"/>
                </a:lnTo>
                <a:lnTo>
                  <a:pt x="23249" y="807957"/>
                </a:lnTo>
                <a:lnTo>
                  <a:pt x="36239" y="788320"/>
                </a:lnTo>
                <a:lnTo>
                  <a:pt x="10382" y="765628"/>
                </a:lnTo>
                <a:lnTo>
                  <a:pt x="15940" y="742782"/>
                </a:lnTo>
                <a:lnTo>
                  <a:pt x="43312" y="732307"/>
                </a:lnTo>
                <a:lnTo>
                  <a:pt x="36239" y="704435"/>
                </a:lnTo>
                <a:lnTo>
                  <a:pt x="23249" y="696486"/>
                </a:lnTo>
                <a:lnTo>
                  <a:pt x="10382" y="670813"/>
                </a:lnTo>
                <a:lnTo>
                  <a:pt x="10382" y="642111"/>
                </a:lnTo>
                <a:lnTo>
                  <a:pt x="0" y="613270"/>
                </a:lnTo>
                <a:lnTo>
                  <a:pt x="15940" y="606851"/>
                </a:lnTo>
                <a:lnTo>
                  <a:pt x="43312" y="596858"/>
                </a:lnTo>
                <a:lnTo>
                  <a:pt x="43312" y="567178"/>
                </a:lnTo>
                <a:lnTo>
                  <a:pt x="15940" y="542515"/>
                </a:lnTo>
                <a:lnTo>
                  <a:pt x="15940" y="521249"/>
                </a:lnTo>
                <a:lnTo>
                  <a:pt x="43312" y="507460"/>
                </a:lnTo>
                <a:lnTo>
                  <a:pt x="43312" y="485297"/>
                </a:lnTo>
                <a:lnTo>
                  <a:pt x="44918" y="485297"/>
                </a:lnTo>
                <a:lnTo>
                  <a:pt x="43312" y="486242"/>
                </a:lnTo>
                <a:lnTo>
                  <a:pt x="71769" y="469520"/>
                </a:lnTo>
                <a:lnTo>
                  <a:pt x="85133" y="457556"/>
                </a:lnTo>
                <a:lnTo>
                  <a:pt x="104805" y="457556"/>
                </a:lnTo>
                <a:lnTo>
                  <a:pt x="119489" y="439417"/>
                </a:lnTo>
                <a:lnTo>
                  <a:pt x="143684" y="424316"/>
                </a:lnTo>
                <a:lnTo>
                  <a:pt x="162802" y="405135"/>
                </a:lnTo>
                <a:lnTo>
                  <a:pt x="194046" y="405135"/>
                </a:lnTo>
                <a:lnTo>
                  <a:pt x="203613" y="392657"/>
                </a:lnTo>
                <a:lnTo>
                  <a:pt x="229356" y="405135"/>
                </a:lnTo>
                <a:lnTo>
                  <a:pt x="250152" y="386158"/>
                </a:lnTo>
                <a:lnTo>
                  <a:pt x="229356" y="357308"/>
                </a:lnTo>
                <a:lnTo>
                  <a:pt x="229356" y="326626"/>
                </a:lnTo>
                <a:lnTo>
                  <a:pt x="223439" y="305344"/>
                </a:lnTo>
                <a:lnTo>
                  <a:pt x="229356" y="292703"/>
                </a:lnTo>
                <a:lnTo>
                  <a:pt x="223439" y="279378"/>
                </a:lnTo>
                <a:lnTo>
                  <a:pt x="203613" y="263740"/>
                </a:lnTo>
                <a:lnTo>
                  <a:pt x="194046" y="221109"/>
                </a:lnTo>
                <a:lnTo>
                  <a:pt x="198747" y="225679"/>
                </a:lnTo>
                <a:lnTo>
                  <a:pt x="183338" y="195453"/>
                </a:lnTo>
                <a:lnTo>
                  <a:pt x="207402" y="203451"/>
                </a:lnTo>
                <a:lnTo>
                  <a:pt x="207402" y="188595"/>
                </a:lnTo>
                <a:lnTo>
                  <a:pt x="223871" y="170660"/>
                </a:lnTo>
                <a:lnTo>
                  <a:pt x="237016" y="179847"/>
                </a:lnTo>
                <a:lnTo>
                  <a:pt x="245377" y="170660"/>
                </a:lnTo>
                <a:lnTo>
                  <a:pt x="237016" y="142592"/>
                </a:lnTo>
                <a:lnTo>
                  <a:pt x="269481" y="127541"/>
                </a:lnTo>
                <a:lnTo>
                  <a:pt x="269481" y="142592"/>
                </a:lnTo>
                <a:lnTo>
                  <a:pt x="283905" y="156577"/>
                </a:lnTo>
                <a:lnTo>
                  <a:pt x="303218" y="148147"/>
                </a:lnTo>
                <a:lnTo>
                  <a:pt x="335815" y="148147"/>
                </a:lnTo>
                <a:lnTo>
                  <a:pt x="359284" y="142592"/>
                </a:lnTo>
                <a:lnTo>
                  <a:pt x="382509" y="156577"/>
                </a:lnTo>
                <a:lnTo>
                  <a:pt x="411683" y="156577"/>
                </a:lnTo>
                <a:lnTo>
                  <a:pt x="424232" y="142592"/>
                </a:lnTo>
                <a:lnTo>
                  <a:pt x="440042" y="142592"/>
                </a:lnTo>
                <a:lnTo>
                  <a:pt x="462859" y="134326"/>
                </a:lnTo>
                <a:lnTo>
                  <a:pt x="487469" y="127541"/>
                </a:lnTo>
                <a:lnTo>
                  <a:pt x="518028" y="127541"/>
                </a:lnTo>
                <a:lnTo>
                  <a:pt x="550869" y="142592"/>
                </a:lnTo>
                <a:lnTo>
                  <a:pt x="581591" y="142592"/>
                </a:lnTo>
                <a:lnTo>
                  <a:pt x="587539" y="127541"/>
                </a:lnTo>
                <a:lnTo>
                  <a:pt x="622173" y="127541"/>
                </a:lnTo>
                <a:lnTo>
                  <a:pt x="627062" y="102235"/>
                </a:lnTo>
                <a:lnTo>
                  <a:pt x="601311" y="84520"/>
                </a:lnTo>
                <a:lnTo>
                  <a:pt x="607749" y="67635"/>
                </a:lnTo>
                <a:lnTo>
                  <a:pt x="665933" y="73678"/>
                </a:lnTo>
                <a:lnTo>
                  <a:pt x="719392" y="40268"/>
                </a:lnTo>
                <a:lnTo>
                  <a:pt x="711813" y="14604"/>
                </a:lnTo>
                <a:lnTo>
                  <a:pt x="719392" y="0"/>
                </a:lnTo>
                <a:lnTo>
                  <a:pt x="741068" y="14604"/>
                </a:lnTo>
                <a:lnTo>
                  <a:pt x="727621" y="32685"/>
                </a:lnTo>
                <a:lnTo>
                  <a:pt x="746038" y="45921"/>
                </a:lnTo>
                <a:lnTo>
                  <a:pt x="763152" y="40268"/>
                </a:lnTo>
                <a:lnTo>
                  <a:pt x="779206" y="55402"/>
                </a:lnTo>
                <a:lnTo>
                  <a:pt x="835597" y="40268"/>
                </a:lnTo>
                <a:lnTo>
                  <a:pt x="867133" y="22944"/>
                </a:lnTo>
                <a:lnTo>
                  <a:pt x="893374" y="45921"/>
                </a:lnTo>
                <a:lnTo>
                  <a:pt x="884573" y="40268"/>
                </a:lnTo>
                <a:lnTo>
                  <a:pt x="897122" y="51093"/>
                </a:lnTo>
                <a:lnTo>
                  <a:pt x="909672" y="75348"/>
                </a:lnTo>
                <a:lnTo>
                  <a:pt x="926948" y="75348"/>
                </a:lnTo>
                <a:lnTo>
                  <a:pt x="941942" y="105281"/>
                </a:lnTo>
                <a:lnTo>
                  <a:pt x="959708" y="124869"/>
                </a:lnTo>
                <a:lnTo>
                  <a:pt x="980162" y="121009"/>
                </a:lnTo>
                <a:lnTo>
                  <a:pt x="983177" y="133951"/>
                </a:lnTo>
                <a:lnTo>
                  <a:pt x="1021722" y="121009"/>
                </a:lnTo>
                <a:lnTo>
                  <a:pt x="1043072" y="121009"/>
                </a:lnTo>
                <a:lnTo>
                  <a:pt x="1078929" y="145875"/>
                </a:lnTo>
                <a:lnTo>
                  <a:pt x="1101419" y="154370"/>
                </a:lnTo>
                <a:lnTo>
                  <a:pt x="1114622" y="171776"/>
                </a:lnTo>
                <a:lnTo>
                  <a:pt x="1127089" y="171776"/>
                </a:lnTo>
                <a:lnTo>
                  <a:pt x="1138987" y="154370"/>
                </a:lnTo>
                <a:lnTo>
                  <a:pt x="1138987" y="139310"/>
                </a:lnTo>
                <a:lnTo>
                  <a:pt x="1162293" y="121009"/>
                </a:lnTo>
                <a:lnTo>
                  <a:pt x="1162293" y="145875"/>
                </a:lnTo>
                <a:lnTo>
                  <a:pt x="1192852" y="162751"/>
                </a:lnTo>
                <a:lnTo>
                  <a:pt x="1209314" y="154370"/>
                </a:lnTo>
                <a:lnTo>
                  <a:pt x="1192852" y="139310"/>
                </a:lnTo>
                <a:lnTo>
                  <a:pt x="1209314" y="121009"/>
                </a:lnTo>
                <a:lnTo>
                  <a:pt x="1223655" y="105281"/>
                </a:lnTo>
                <a:lnTo>
                  <a:pt x="1243702" y="121009"/>
                </a:lnTo>
                <a:lnTo>
                  <a:pt x="1272143" y="121009"/>
                </a:lnTo>
                <a:lnTo>
                  <a:pt x="1285344" y="105281"/>
                </a:lnTo>
                <a:lnTo>
                  <a:pt x="1306776" y="89756"/>
                </a:lnTo>
                <a:lnTo>
                  <a:pt x="1317289" y="75348"/>
                </a:lnTo>
                <a:lnTo>
                  <a:pt x="1352655" y="66300"/>
                </a:lnTo>
                <a:lnTo>
                  <a:pt x="1352655" y="89756"/>
                </a:lnTo>
                <a:lnTo>
                  <a:pt x="1373680" y="105281"/>
                </a:lnTo>
                <a:lnTo>
                  <a:pt x="1392911" y="89756"/>
                </a:lnTo>
                <a:lnTo>
                  <a:pt x="1392911" y="66300"/>
                </a:lnTo>
                <a:lnTo>
                  <a:pt x="1417359" y="89756"/>
                </a:lnTo>
                <a:lnTo>
                  <a:pt x="1385089" y="121009"/>
                </a:lnTo>
                <a:lnTo>
                  <a:pt x="1392911" y="145875"/>
                </a:lnTo>
                <a:lnTo>
                  <a:pt x="1366672" y="162751"/>
                </a:lnTo>
                <a:lnTo>
                  <a:pt x="1373680" y="171776"/>
                </a:lnTo>
                <a:lnTo>
                  <a:pt x="1358767" y="189173"/>
                </a:lnTo>
                <a:lnTo>
                  <a:pt x="1358767" y="209894"/>
                </a:lnTo>
                <a:lnTo>
                  <a:pt x="1385089" y="221965"/>
                </a:lnTo>
                <a:lnTo>
                  <a:pt x="1385089" y="242595"/>
                </a:lnTo>
                <a:lnTo>
                  <a:pt x="1366672" y="263740"/>
                </a:lnTo>
                <a:lnTo>
                  <a:pt x="1366672" y="289200"/>
                </a:lnTo>
                <a:lnTo>
                  <a:pt x="1341083" y="289200"/>
                </a:lnTo>
                <a:lnTo>
                  <a:pt x="1319326" y="273774"/>
                </a:lnTo>
                <a:lnTo>
                  <a:pt x="1285507" y="289200"/>
                </a:lnTo>
                <a:lnTo>
                  <a:pt x="1269454" y="303088"/>
                </a:lnTo>
                <a:lnTo>
                  <a:pt x="1257882" y="327702"/>
                </a:lnTo>
                <a:lnTo>
                  <a:pt x="1234739" y="358994"/>
                </a:lnTo>
                <a:lnTo>
                  <a:pt x="1234739" y="395769"/>
                </a:lnTo>
                <a:lnTo>
                  <a:pt x="1216159" y="431036"/>
                </a:lnTo>
                <a:lnTo>
                  <a:pt x="1194726" y="452726"/>
                </a:lnTo>
                <a:lnTo>
                  <a:pt x="1158382" y="452726"/>
                </a:lnTo>
                <a:lnTo>
                  <a:pt x="1138824" y="475930"/>
                </a:lnTo>
                <a:lnTo>
                  <a:pt x="1112746" y="484018"/>
                </a:lnTo>
                <a:lnTo>
                  <a:pt x="1090011" y="484018"/>
                </a:lnTo>
                <a:lnTo>
                  <a:pt x="1090011" y="499697"/>
                </a:lnTo>
                <a:lnTo>
                  <a:pt x="1119184" y="514953"/>
                </a:lnTo>
                <a:lnTo>
                  <a:pt x="1105494" y="537946"/>
                </a:lnTo>
                <a:lnTo>
                  <a:pt x="1090011" y="555392"/>
                </a:lnTo>
                <a:lnTo>
                  <a:pt x="1090011" y="581496"/>
                </a:lnTo>
                <a:lnTo>
                  <a:pt x="1084469" y="609515"/>
                </a:lnTo>
                <a:lnTo>
                  <a:pt x="1057415" y="625308"/>
                </a:lnTo>
                <a:lnTo>
                  <a:pt x="1021722" y="615876"/>
                </a:lnTo>
                <a:lnTo>
                  <a:pt x="990837" y="647991"/>
                </a:lnTo>
                <a:lnTo>
                  <a:pt x="896796" y="734148"/>
                </a:lnTo>
                <a:lnTo>
                  <a:pt x="907879" y="771533"/>
                </a:lnTo>
                <a:lnTo>
                  <a:pt x="872594" y="819352"/>
                </a:lnTo>
                <a:lnTo>
                  <a:pt x="896796" y="912717"/>
                </a:lnTo>
                <a:lnTo>
                  <a:pt x="872594" y="1043499"/>
                </a:lnTo>
                <a:lnTo>
                  <a:pt x="837634" y="1062021"/>
                </a:lnTo>
                <a:lnTo>
                  <a:pt x="702849" y="1053925"/>
                </a:lnTo>
                <a:lnTo>
                  <a:pt x="684839" y="1043499"/>
                </a:lnTo>
                <a:lnTo>
                  <a:pt x="640019" y="1043499"/>
                </a:lnTo>
                <a:lnTo>
                  <a:pt x="607342" y="1037276"/>
                </a:lnTo>
                <a:lnTo>
                  <a:pt x="564803" y="1021736"/>
                </a:lnTo>
                <a:lnTo>
                  <a:pt x="554454" y="1003076"/>
                </a:lnTo>
                <a:lnTo>
                  <a:pt x="543697" y="1021736"/>
                </a:lnTo>
                <a:lnTo>
                  <a:pt x="529681" y="1053925"/>
                </a:lnTo>
                <a:lnTo>
                  <a:pt x="464814" y="1073945"/>
                </a:lnTo>
                <a:lnTo>
                  <a:pt x="414779" y="1053925"/>
                </a:lnTo>
                <a:lnTo>
                  <a:pt x="402474" y="1021736"/>
                </a:lnTo>
                <a:lnTo>
                  <a:pt x="368004" y="1003076"/>
                </a:lnTo>
                <a:lnTo>
                  <a:pt x="355373" y="975229"/>
                </a:lnTo>
                <a:lnTo>
                  <a:pt x="309819" y="967361"/>
                </a:lnTo>
                <a:lnTo>
                  <a:pt x="301915" y="943757"/>
                </a:lnTo>
                <a:lnTo>
                  <a:pt x="241115" y="943757"/>
                </a:lnTo>
                <a:lnTo>
                  <a:pt x="216961" y="960682"/>
                </a:lnTo>
                <a:lnTo>
                  <a:pt x="216961" y="990720"/>
                </a:lnTo>
                <a:lnTo>
                  <a:pt x="160952" y="990720"/>
                </a:lnTo>
                <a:lnTo>
                  <a:pt x="140531" y="1003076"/>
                </a:lnTo>
                <a:lnTo>
                  <a:pt x="117069" y="996609"/>
                </a:lnTo>
                <a:lnTo>
                  <a:pt x="98930" y="1014911"/>
                </a:lnTo>
                <a:lnTo>
                  <a:pt x="80350" y="1029913"/>
                </a:lnTo>
              </a:path>
            </a:pathLst>
          </a:custGeom>
          <a:solidFill>
            <a:srgbClr val="3D87C7"/>
          </a:solidFill>
          <a:ln w="8141" cap="rnd">
            <a:solidFill>
              <a:schemeClr val="bg1"/>
            </a:solidFill>
            <a:prstDash val="solid"/>
            <a:round/>
          </a:ln>
        </p:spPr>
        <p:txBody>
          <a:bodyPr rtlCol="0" anchor="ctr"/>
          <a:lstStyle/>
          <a:p>
            <a:endParaRPr lang="en-LV"/>
          </a:p>
        </p:txBody>
      </p:sp>
      <p:sp>
        <p:nvSpPr>
          <p:cNvPr id="28" name="Jēkabpils novads">
            <a:extLst>
              <a:ext uri="{FF2B5EF4-FFF2-40B4-BE49-F238E27FC236}">
                <a16:creationId xmlns:a16="http://schemas.microsoft.com/office/drawing/2014/main" id="{ECFCB25B-5F29-0CBC-DD1C-E864E40A058C}"/>
              </a:ext>
            </a:extLst>
          </p:cNvPr>
          <p:cNvSpPr/>
          <p:nvPr/>
        </p:nvSpPr>
        <p:spPr>
          <a:xfrm>
            <a:off x="7071010" y="3854619"/>
            <a:ext cx="1628582" cy="1362094"/>
          </a:xfrm>
          <a:custGeom>
            <a:avLst/>
            <a:gdLst>
              <a:gd name="connsiteX0" fmla="*/ 143619 w 1628582"/>
              <a:gd name="connsiteY0" fmla="*/ 1142012 h 1362094"/>
              <a:gd name="connsiteX1" fmla="*/ 155892 w 1628582"/>
              <a:gd name="connsiteY1" fmla="*/ 1127970 h 1362094"/>
              <a:gd name="connsiteX2" fmla="*/ 155892 w 1628582"/>
              <a:gd name="connsiteY2" fmla="*/ 1097638 h 1362094"/>
              <a:gd name="connsiteX3" fmla="*/ 136114 w 1628582"/>
              <a:gd name="connsiteY3" fmla="*/ 1069408 h 1362094"/>
              <a:gd name="connsiteX4" fmla="*/ 136114 w 1628582"/>
              <a:gd name="connsiteY4" fmla="*/ 1035965 h 1362094"/>
              <a:gd name="connsiteX5" fmla="*/ 119205 w 1628582"/>
              <a:gd name="connsiteY5" fmla="*/ 1017656 h 1362094"/>
              <a:gd name="connsiteX6" fmla="*/ 119205 w 1628582"/>
              <a:gd name="connsiteY6" fmla="*/ 986729 h 1362094"/>
              <a:gd name="connsiteX7" fmla="*/ 143619 w 1628582"/>
              <a:gd name="connsiteY7" fmla="*/ 986729 h 1362094"/>
              <a:gd name="connsiteX8" fmla="*/ 136114 w 1628582"/>
              <a:gd name="connsiteY8" fmla="*/ 951551 h 1362094"/>
              <a:gd name="connsiteX9" fmla="*/ 119205 w 1628582"/>
              <a:gd name="connsiteY9" fmla="*/ 929332 h 1362094"/>
              <a:gd name="connsiteX10" fmla="*/ 110583 w 1628582"/>
              <a:gd name="connsiteY10" fmla="*/ 907202 h 1362094"/>
              <a:gd name="connsiteX11" fmla="*/ 85777 w 1628582"/>
              <a:gd name="connsiteY11" fmla="*/ 916186 h 1362094"/>
              <a:gd name="connsiteX12" fmla="*/ 56636 w 1628582"/>
              <a:gd name="connsiteY12" fmla="*/ 885236 h 1362094"/>
              <a:gd name="connsiteX13" fmla="*/ 56636 w 1628582"/>
              <a:gd name="connsiteY13" fmla="*/ 872220 h 1362094"/>
              <a:gd name="connsiteX14" fmla="*/ 24675 w 1628582"/>
              <a:gd name="connsiteY14" fmla="*/ 838965 h 1362094"/>
              <a:gd name="connsiteX15" fmla="*/ 24675 w 1628582"/>
              <a:gd name="connsiteY15" fmla="*/ 795349 h 1362094"/>
              <a:gd name="connsiteX16" fmla="*/ 93388 w 1628582"/>
              <a:gd name="connsiteY16" fmla="*/ 779189 h 1362094"/>
              <a:gd name="connsiteX17" fmla="*/ 93388 w 1628582"/>
              <a:gd name="connsiteY17" fmla="*/ 745567 h 1362094"/>
              <a:gd name="connsiteX18" fmla="*/ 70025 w 1628582"/>
              <a:gd name="connsiteY18" fmla="*/ 739385 h 1362094"/>
              <a:gd name="connsiteX19" fmla="*/ 70025 w 1628582"/>
              <a:gd name="connsiteY19" fmla="*/ 757003 h 1362094"/>
              <a:gd name="connsiteX20" fmla="*/ 0 w 1628582"/>
              <a:gd name="connsiteY20" fmla="*/ 757003 h 1362094"/>
              <a:gd name="connsiteX21" fmla="*/ 0 w 1628582"/>
              <a:gd name="connsiteY21" fmla="*/ 745567 h 1362094"/>
              <a:gd name="connsiteX22" fmla="*/ 15956 w 1628582"/>
              <a:gd name="connsiteY22" fmla="*/ 730377 h 1362094"/>
              <a:gd name="connsiteX23" fmla="*/ 0 w 1628582"/>
              <a:gd name="connsiteY23" fmla="*/ 711236 h 1362094"/>
              <a:gd name="connsiteX24" fmla="*/ 0 w 1628582"/>
              <a:gd name="connsiteY24" fmla="*/ 645214 h 1362094"/>
              <a:gd name="connsiteX25" fmla="*/ 15956 w 1628582"/>
              <a:gd name="connsiteY25" fmla="*/ 618409 h 1362094"/>
              <a:gd name="connsiteX26" fmla="*/ 0 w 1628582"/>
              <a:gd name="connsiteY26" fmla="*/ 588102 h 1362094"/>
              <a:gd name="connsiteX27" fmla="*/ 0 w 1628582"/>
              <a:gd name="connsiteY27" fmla="*/ 555522 h 1362094"/>
              <a:gd name="connsiteX28" fmla="*/ 33778 w 1628582"/>
              <a:gd name="connsiteY28" fmla="*/ 549308 h 1362094"/>
              <a:gd name="connsiteX29" fmla="*/ 56636 w 1628582"/>
              <a:gd name="connsiteY29" fmla="*/ 563578 h 1362094"/>
              <a:gd name="connsiteX30" fmla="*/ 85777 w 1628582"/>
              <a:gd name="connsiteY30" fmla="*/ 572953 h 1362094"/>
              <a:gd name="connsiteX31" fmla="*/ 110583 w 1628582"/>
              <a:gd name="connsiteY31" fmla="*/ 580609 h 1362094"/>
              <a:gd name="connsiteX32" fmla="*/ 136114 w 1628582"/>
              <a:gd name="connsiteY32" fmla="*/ 580609 h 1362094"/>
              <a:gd name="connsiteX33" fmla="*/ 162509 w 1628582"/>
              <a:gd name="connsiteY33" fmla="*/ 572953 h 1362094"/>
              <a:gd name="connsiteX34" fmla="*/ 174521 w 1628582"/>
              <a:gd name="connsiteY34" fmla="*/ 563578 h 1362094"/>
              <a:gd name="connsiteX35" fmla="*/ 193198 w 1628582"/>
              <a:gd name="connsiteY35" fmla="*/ 572953 h 1362094"/>
              <a:gd name="connsiteX36" fmla="*/ 210849 w 1628582"/>
              <a:gd name="connsiteY36" fmla="*/ 572953 h 1362094"/>
              <a:gd name="connsiteX37" fmla="*/ 240520 w 1628582"/>
              <a:gd name="connsiteY37" fmla="*/ 540365 h 1362094"/>
              <a:gd name="connsiteX38" fmla="*/ 251814 w 1628582"/>
              <a:gd name="connsiteY38" fmla="*/ 514961 h 1362094"/>
              <a:gd name="connsiteX39" fmla="*/ 262580 w 1628582"/>
              <a:gd name="connsiteY39" fmla="*/ 502075 h 1362094"/>
              <a:gd name="connsiteX40" fmla="*/ 274599 w 1628582"/>
              <a:gd name="connsiteY40" fmla="*/ 487073 h 1362094"/>
              <a:gd name="connsiteX41" fmla="*/ 294198 w 1628582"/>
              <a:gd name="connsiteY41" fmla="*/ 487073 h 1362094"/>
              <a:gd name="connsiteX42" fmla="*/ 305818 w 1628582"/>
              <a:gd name="connsiteY42" fmla="*/ 502075 h 1362094"/>
              <a:gd name="connsiteX43" fmla="*/ 324602 w 1628582"/>
              <a:gd name="connsiteY43" fmla="*/ 487073 h 1362094"/>
              <a:gd name="connsiteX44" fmla="*/ 340924 w 1628582"/>
              <a:gd name="connsiteY44" fmla="*/ 460871 h 1362094"/>
              <a:gd name="connsiteX45" fmla="*/ 361827 w 1628582"/>
              <a:gd name="connsiteY45" fmla="*/ 460871 h 1362094"/>
              <a:gd name="connsiteX46" fmla="*/ 371296 w 1628582"/>
              <a:gd name="connsiteY46" fmla="*/ 431484 h 1362094"/>
              <a:gd name="connsiteX47" fmla="*/ 361827 w 1628582"/>
              <a:gd name="connsiteY47" fmla="*/ 406528 h 1362094"/>
              <a:gd name="connsiteX48" fmla="*/ 331472 w 1628582"/>
              <a:gd name="connsiteY48" fmla="*/ 379356 h 1362094"/>
              <a:gd name="connsiteX49" fmla="*/ 305818 w 1628582"/>
              <a:gd name="connsiteY49" fmla="*/ 359646 h 1362094"/>
              <a:gd name="connsiteX50" fmla="*/ 305818 w 1628582"/>
              <a:gd name="connsiteY50" fmla="*/ 341247 h 1362094"/>
              <a:gd name="connsiteX51" fmla="*/ 324602 w 1628582"/>
              <a:gd name="connsiteY51" fmla="*/ 332882 h 1362094"/>
              <a:gd name="connsiteX52" fmla="*/ 324602 w 1628582"/>
              <a:gd name="connsiteY52" fmla="*/ 287262 h 1362094"/>
              <a:gd name="connsiteX53" fmla="*/ 354354 w 1628582"/>
              <a:gd name="connsiteY53" fmla="*/ 287262 h 1362094"/>
              <a:gd name="connsiteX54" fmla="*/ 371296 w 1628582"/>
              <a:gd name="connsiteY54" fmla="*/ 267511 h 1362094"/>
              <a:gd name="connsiteX55" fmla="*/ 377555 w 1628582"/>
              <a:gd name="connsiteY55" fmla="*/ 234076 h 1362094"/>
              <a:gd name="connsiteX56" fmla="*/ 371296 w 1628582"/>
              <a:gd name="connsiteY56" fmla="*/ 217094 h 1362094"/>
              <a:gd name="connsiteX57" fmla="*/ 346352 w 1628582"/>
              <a:gd name="connsiteY57" fmla="*/ 225410 h 1362094"/>
              <a:gd name="connsiteX58" fmla="*/ 315809 w 1628582"/>
              <a:gd name="connsiteY58" fmla="*/ 225410 h 1362094"/>
              <a:gd name="connsiteX59" fmla="*/ 315809 w 1628582"/>
              <a:gd name="connsiteY59" fmla="*/ 209071 h 1362094"/>
              <a:gd name="connsiteX60" fmla="*/ 354354 w 1628582"/>
              <a:gd name="connsiteY60" fmla="*/ 202832 h 1362094"/>
              <a:gd name="connsiteX61" fmla="*/ 377555 w 1628582"/>
              <a:gd name="connsiteY61" fmla="*/ 188619 h 1362094"/>
              <a:gd name="connsiteX62" fmla="*/ 397006 w 1628582"/>
              <a:gd name="connsiteY62" fmla="*/ 188619 h 1362094"/>
              <a:gd name="connsiteX63" fmla="*/ 415024 w 1628582"/>
              <a:gd name="connsiteY63" fmla="*/ 180434 h 1362094"/>
              <a:gd name="connsiteX64" fmla="*/ 443660 w 1628582"/>
              <a:gd name="connsiteY64" fmla="*/ 157050 h 1362094"/>
              <a:gd name="connsiteX65" fmla="*/ 483272 w 1628582"/>
              <a:gd name="connsiteY65" fmla="*/ 150338 h 1362094"/>
              <a:gd name="connsiteX66" fmla="*/ 483272 w 1628582"/>
              <a:gd name="connsiteY66" fmla="*/ 122686 h 1362094"/>
              <a:gd name="connsiteX67" fmla="*/ 527750 w 1628582"/>
              <a:gd name="connsiteY67" fmla="*/ 108531 h 1362094"/>
              <a:gd name="connsiteX68" fmla="*/ 559230 w 1628582"/>
              <a:gd name="connsiteY68" fmla="*/ 108531 h 1362094"/>
              <a:gd name="connsiteX69" fmla="*/ 597547 w 1628582"/>
              <a:gd name="connsiteY69" fmla="*/ 133674 h 1362094"/>
              <a:gd name="connsiteX70" fmla="*/ 606934 w 1628582"/>
              <a:gd name="connsiteY70" fmla="*/ 122686 h 1362094"/>
              <a:gd name="connsiteX71" fmla="*/ 656171 w 1628582"/>
              <a:gd name="connsiteY71" fmla="*/ 122686 h 1362094"/>
              <a:gd name="connsiteX72" fmla="*/ 656171 w 1628582"/>
              <a:gd name="connsiteY72" fmla="*/ 108531 h 1362094"/>
              <a:gd name="connsiteX73" fmla="*/ 698090 w 1628582"/>
              <a:gd name="connsiteY73" fmla="*/ 86246 h 1362094"/>
              <a:gd name="connsiteX74" fmla="*/ 730768 w 1628582"/>
              <a:gd name="connsiteY74" fmla="*/ 73312 h 1362094"/>
              <a:gd name="connsiteX75" fmla="*/ 768742 w 1628582"/>
              <a:gd name="connsiteY75" fmla="*/ 50001 h 1362094"/>
              <a:gd name="connsiteX76" fmla="*/ 768588 w 1628582"/>
              <a:gd name="connsiteY76" fmla="*/ 50832 h 1362094"/>
              <a:gd name="connsiteX77" fmla="*/ 798128 w 1628582"/>
              <a:gd name="connsiteY77" fmla="*/ 28947 h 1362094"/>
              <a:gd name="connsiteX78" fmla="*/ 791983 w 1628582"/>
              <a:gd name="connsiteY78" fmla="*/ 0 h 1362094"/>
              <a:gd name="connsiteX79" fmla="*/ 831433 w 1628582"/>
              <a:gd name="connsiteY79" fmla="*/ 0 h 1362094"/>
              <a:gd name="connsiteX80" fmla="*/ 844537 w 1628582"/>
              <a:gd name="connsiteY80" fmla="*/ 41718 h 1362094"/>
              <a:gd name="connsiteX81" fmla="*/ 879936 w 1628582"/>
              <a:gd name="connsiteY81" fmla="*/ 50832 h 1362094"/>
              <a:gd name="connsiteX82" fmla="*/ 872260 w 1628582"/>
              <a:gd name="connsiteY82" fmla="*/ 76391 h 1362094"/>
              <a:gd name="connsiteX83" fmla="*/ 890962 w 1628582"/>
              <a:gd name="connsiteY83" fmla="*/ 94660 h 1362094"/>
              <a:gd name="connsiteX84" fmla="*/ 933573 w 1628582"/>
              <a:gd name="connsiteY84" fmla="*/ 63880 h 1362094"/>
              <a:gd name="connsiteX85" fmla="*/ 946278 w 1628582"/>
              <a:gd name="connsiteY85" fmla="*/ 50832 h 1362094"/>
              <a:gd name="connsiteX86" fmla="*/ 952911 w 1628582"/>
              <a:gd name="connsiteY86" fmla="*/ 41718 h 1362094"/>
              <a:gd name="connsiteX87" fmla="*/ 987414 w 1628582"/>
              <a:gd name="connsiteY87" fmla="*/ 28947 h 1362094"/>
              <a:gd name="connsiteX88" fmla="*/ 1009376 w 1628582"/>
              <a:gd name="connsiteY88" fmla="*/ 0 h 1362094"/>
              <a:gd name="connsiteX89" fmla="*/ 1043040 w 1628582"/>
              <a:gd name="connsiteY89" fmla="*/ 41718 h 1362094"/>
              <a:gd name="connsiteX90" fmla="*/ 1057781 w 1628582"/>
              <a:gd name="connsiteY90" fmla="*/ 28947 h 1362094"/>
              <a:gd name="connsiteX91" fmla="*/ 1091144 w 1628582"/>
              <a:gd name="connsiteY91" fmla="*/ 28947 h 1362094"/>
              <a:gd name="connsiteX92" fmla="*/ 1113448 w 1628582"/>
              <a:gd name="connsiteY92" fmla="*/ 63880 h 1362094"/>
              <a:gd name="connsiteX93" fmla="*/ 1091144 w 1628582"/>
              <a:gd name="connsiteY93" fmla="*/ 63880 h 1362094"/>
              <a:gd name="connsiteX94" fmla="*/ 1113448 w 1628582"/>
              <a:gd name="connsiteY94" fmla="*/ 94660 h 1362094"/>
              <a:gd name="connsiteX95" fmla="*/ 1119144 w 1628582"/>
              <a:gd name="connsiteY95" fmla="*/ 122084 h 1362094"/>
              <a:gd name="connsiteX96" fmla="*/ 1144170 w 1628582"/>
              <a:gd name="connsiteY96" fmla="*/ 86653 h 1362094"/>
              <a:gd name="connsiteX97" fmla="*/ 1160990 w 1628582"/>
              <a:gd name="connsiteY97" fmla="*/ 100011 h 1362094"/>
              <a:gd name="connsiteX98" fmla="*/ 1184728 w 1628582"/>
              <a:gd name="connsiteY98" fmla="*/ 84210 h 1362094"/>
              <a:gd name="connsiteX99" fmla="*/ 1200309 w 1628582"/>
              <a:gd name="connsiteY99" fmla="*/ 107830 h 1362094"/>
              <a:gd name="connsiteX100" fmla="*/ 1184728 w 1628582"/>
              <a:gd name="connsiteY100" fmla="*/ 118345 h 1362094"/>
              <a:gd name="connsiteX101" fmla="*/ 1200309 w 1628582"/>
              <a:gd name="connsiteY101" fmla="*/ 129007 h 1362094"/>
              <a:gd name="connsiteX102" fmla="*/ 1200309 w 1628582"/>
              <a:gd name="connsiteY102" fmla="*/ 156537 h 1362094"/>
              <a:gd name="connsiteX103" fmla="*/ 1256179 w 1628582"/>
              <a:gd name="connsiteY103" fmla="*/ 129007 h 1362094"/>
              <a:gd name="connsiteX104" fmla="*/ 1288881 w 1628582"/>
              <a:gd name="connsiteY104" fmla="*/ 107830 h 1362094"/>
              <a:gd name="connsiteX105" fmla="*/ 1288881 w 1628582"/>
              <a:gd name="connsiteY105" fmla="*/ 86653 h 1362094"/>
              <a:gd name="connsiteX106" fmla="*/ 1309620 w 1628582"/>
              <a:gd name="connsiteY106" fmla="*/ 50832 h 1362094"/>
              <a:gd name="connsiteX107" fmla="*/ 1317582 w 1628582"/>
              <a:gd name="connsiteY107" fmla="*/ 31268 h 1362094"/>
              <a:gd name="connsiteX108" fmla="*/ 1334059 w 1628582"/>
              <a:gd name="connsiteY108" fmla="*/ 31268 h 1362094"/>
              <a:gd name="connsiteX109" fmla="*/ 1449597 w 1628582"/>
              <a:gd name="connsiteY109" fmla="*/ 117083 h 1362094"/>
              <a:gd name="connsiteX110" fmla="*/ 1578963 w 1628582"/>
              <a:gd name="connsiteY110" fmla="*/ 129007 h 1362094"/>
              <a:gd name="connsiteX111" fmla="*/ 1578963 w 1628582"/>
              <a:gd name="connsiteY111" fmla="*/ 179367 h 1362094"/>
              <a:gd name="connsiteX112" fmla="*/ 1563072 w 1628582"/>
              <a:gd name="connsiteY112" fmla="*/ 199688 h 1362094"/>
              <a:gd name="connsiteX113" fmla="*/ 1572982 w 1628582"/>
              <a:gd name="connsiteY113" fmla="*/ 232080 h 1362094"/>
              <a:gd name="connsiteX114" fmla="*/ 1600167 w 1628582"/>
              <a:gd name="connsiteY114" fmla="*/ 207434 h 1362094"/>
              <a:gd name="connsiteX115" fmla="*/ 1615789 w 1628582"/>
              <a:gd name="connsiteY115" fmla="*/ 242783 h 1362094"/>
              <a:gd name="connsiteX116" fmla="*/ 1628583 w 1628582"/>
              <a:gd name="connsiteY116" fmla="*/ 242783 h 1362094"/>
              <a:gd name="connsiteX117" fmla="*/ 1586909 w 1628582"/>
              <a:gd name="connsiteY117" fmla="*/ 331994 h 1362094"/>
              <a:gd name="connsiteX118" fmla="*/ 1586909 w 1628582"/>
              <a:gd name="connsiteY118" fmla="*/ 345743 h 1362094"/>
              <a:gd name="connsiteX119" fmla="*/ 1615789 w 1628582"/>
              <a:gd name="connsiteY119" fmla="*/ 345743 h 1362094"/>
              <a:gd name="connsiteX120" fmla="*/ 1621094 w 1628582"/>
              <a:gd name="connsiteY120" fmla="*/ 363278 h 1362094"/>
              <a:gd name="connsiteX121" fmla="*/ 1534445 w 1628582"/>
              <a:gd name="connsiteY121" fmla="*/ 377206 h 1362094"/>
              <a:gd name="connsiteX122" fmla="*/ 1534445 w 1628582"/>
              <a:gd name="connsiteY122" fmla="*/ 345743 h 1362094"/>
              <a:gd name="connsiteX123" fmla="*/ 1484385 w 1628582"/>
              <a:gd name="connsiteY123" fmla="*/ 353985 h 1362094"/>
              <a:gd name="connsiteX124" fmla="*/ 1477418 w 1628582"/>
              <a:gd name="connsiteY124" fmla="*/ 345743 h 1362094"/>
              <a:gd name="connsiteX125" fmla="*/ 1436135 w 1628582"/>
              <a:gd name="connsiteY125" fmla="*/ 353985 h 1362094"/>
              <a:gd name="connsiteX126" fmla="*/ 1426209 w 1628582"/>
              <a:gd name="connsiteY126" fmla="*/ 371912 h 1362094"/>
              <a:gd name="connsiteX127" fmla="*/ 1406366 w 1628582"/>
              <a:gd name="connsiteY127" fmla="*/ 377206 h 1362094"/>
              <a:gd name="connsiteX128" fmla="*/ 1406366 w 1628582"/>
              <a:gd name="connsiteY128" fmla="*/ 401478 h 1362094"/>
              <a:gd name="connsiteX129" fmla="*/ 1376182 w 1628582"/>
              <a:gd name="connsiteY129" fmla="*/ 418818 h 1362094"/>
              <a:gd name="connsiteX130" fmla="*/ 1334059 w 1628582"/>
              <a:gd name="connsiteY130" fmla="*/ 435548 h 1362094"/>
              <a:gd name="connsiteX131" fmla="*/ 1338949 w 1628582"/>
              <a:gd name="connsiteY131" fmla="*/ 447993 h 1362094"/>
              <a:gd name="connsiteX132" fmla="*/ 1312285 w 1628582"/>
              <a:gd name="connsiteY132" fmla="*/ 447993 h 1362094"/>
              <a:gd name="connsiteX133" fmla="*/ 1317582 w 1628582"/>
              <a:gd name="connsiteY133" fmla="*/ 435548 h 1362094"/>
              <a:gd name="connsiteX134" fmla="*/ 1312285 w 1628582"/>
              <a:gd name="connsiteY134" fmla="*/ 409761 h 1362094"/>
              <a:gd name="connsiteX135" fmla="*/ 1240663 w 1628582"/>
              <a:gd name="connsiteY135" fmla="*/ 345743 h 1362094"/>
              <a:gd name="connsiteX136" fmla="*/ 1250336 w 1628582"/>
              <a:gd name="connsiteY136" fmla="*/ 321357 h 1362094"/>
              <a:gd name="connsiteX137" fmla="*/ 1240663 w 1628582"/>
              <a:gd name="connsiteY137" fmla="*/ 311167 h 1362094"/>
              <a:gd name="connsiteX138" fmla="*/ 1217128 w 1628582"/>
              <a:gd name="connsiteY138" fmla="*/ 305564 h 1362094"/>
              <a:gd name="connsiteX139" fmla="*/ 1207195 w 1628582"/>
              <a:gd name="connsiteY139" fmla="*/ 311167 h 1362094"/>
              <a:gd name="connsiteX140" fmla="*/ 1207195 w 1628582"/>
              <a:gd name="connsiteY140" fmla="*/ 305564 h 1362094"/>
              <a:gd name="connsiteX141" fmla="*/ 1180621 w 1628582"/>
              <a:gd name="connsiteY141" fmla="*/ 305564 h 1362094"/>
              <a:gd name="connsiteX142" fmla="*/ 1180621 w 1628582"/>
              <a:gd name="connsiteY142" fmla="*/ 321357 h 1362094"/>
              <a:gd name="connsiteX143" fmla="*/ 1170964 w 1628582"/>
              <a:gd name="connsiteY143" fmla="*/ 345743 h 1362094"/>
              <a:gd name="connsiteX144" fmla="*/ 1134179 w 1628582"/>
              <a:gd name="connsiteY144" fmla="*/ 345743 h 1362094"/>
              <a:gd name="connsiteX145" fmla="*/ 1134179 w 1628582"/>
              <a:gd name="connsiteY145" fmla="*/ 386752 h 1362094"/>
              <a:gd name="connsiteX146" fmla="*/ 1116732 w 1628582"/>
              <a:gd name="connsiteY146" fmla="*/ 401478 h 1362094"/>
              <a:gd name="connsiteX147" fmla="*/ 1116732 w 1628582"/>
              <a:gd name="connsiteY147" fmla="*/ 409761 h 1362094"/>
              <a:gd name="connsiteX148" fmla="*/ 1093809 w 1628582"/>
              <a:gd name="connsiteY148" fmla="*/ 418818 h 1362094"/>
              <a:gd name="connsiteX149" fmla="*/ 1103261 w 1628582"/>
              <a:gd name="connsiteY149" fmla="*/ 447993 h 1362094"/>
              <a:gd name="connsiteX150" fmla="*/ 1052615 w 1628582"/>
              <a:gd name="connsiteY150" fmla="*/ 516622 h 1362094"/>
              <a:gd name="connsiteX151" fmla="*/ 972844 w 1628582"/>
              <a:gd name="connsiteY151" fmla="*/ 559171 h 1362094"/>
              <a:gd name="connsiteX152" fmla="*/ 1027215 w 1628582"/>
              <a:gd name="connsiteY152" fmla="*/ 596434 h 1362094"/>
              <a:gd name="connsiteX153" fmla="*/ 1052615 w 1628582"/>
              <a:gd name="connsiteY153" fmla="*/ 626155 h 1362094"/>
              <a:gd name="connsiteX154" fmla="*/ 1068832 w 1628582"/>
              <a:gd name="connsiteY154" fmla="*/ 675154 h 1362094"/>
              <a:gd name="connsiteX155" fmla="*/ 1081259 w 1628582"/>
              <a:gd name="connsiteY155" fmla="*/ 746708 h 1362094"/>
              <a:gd name="connsiteX156" fmla="*/ 1093809 w 1628582"/>
              <a:gd name="connsiteY156" fmla="*/ 780631 h 1362094"/>
              <a:gd name="connsiteX157" fmla="*/ 1103261 w 1628582"/>
              <a:gd name="connsiteY157" fmla="*/ 822545 h 1362094"/>
              <a:gd name="connsiteX158" fmla="*/ 1110946 w 1628582"/>
              <a:gd name="connsiteY158" fmla="*/ 848657 h 1362094"/>
              <a:gd name="connsiteX159" fmla="*/ 1123846 w 1628582"/>
              <a:gd name="connsiteY159" fmla="*/ 860687 h 1362094"/>
              <a:gd name="connsiteX160" fmla="*/ 1116732 w 1628582"/>
              <a:gd name="connsiteY160" fmla="*/ 906128 h 1362094"/>
              <a:gd name="connsiteX161" fmla="*/ 1093809 w 1628582"/>
              <a:gd name="connsiteY161" fmla="*/ 939546 h 1362094"/>
              <a:gd name="connsiteX162" fmla="*/ 1139957 w 1628582"/>
              <a:gd name="connsiteY162" fmla="*/ 982551 h 1362094"/>
              <a:gd name="connsiteX163" fmla="*/ 1188167 w 1628582"/>
              <a:gd name="connsiteY163" fmla="*/ 993465 h 1362094"/>
              <a:gd name="connsiteX164" fmla="*/ 1217128 w 1628582"/>
              <a:gd name="connsiteY164" fmla="*/ 1023259 h 1362094"/>
              <a:gd name="connsiteX165" fmla="*/ 1240663 w 1628582"/>
              <a:gd name="connsiteY165" fmla="*/ 1056368 h 1362094"/>
              <a:gd name="connsiteX166" fmla="*/ 1270994 w 1628582"/>
              <a:gd name="connsiteY166" fmla="*/ 1078490 h 1362094"/>
              <a:gd name="connsiteX167" fmla="*/ 1297429 w 1628582"/>
              <a:gd name="connsiteY167" fmla="*/ 1130934 h 1362094"/>
              <a:gd name="connsiteX168" fmla="*/ 1297429 w 1628582"/>
              <a:gd name="connsiteY168" fmla="*/ 1168295 h 1362094"/>
              <a:gd name="connsiteX169" fmla="*/ 1302425 w 1628582"/>
              <a:gd name="connsiteY169" fmla="*/ 1209077 h 1362094"/>
              <a:gd name="connsiteX170" fmla="*/ 1308211 w 1628582"/>
              <a:gd name="connsiteY170" fmla="*/ 1239995 h 1362094"/>
              <a:gd name="connsiteX171" fmla="*/ 1270994 w 1628582"/>
              <a:gd name="connsiteY171" fmla="*/ 1239995 h 1362094"/>
              <a:gd name="connsiteX172" fmla="*/ 1265762 w 1628582"/>
              <a:gd name="connsiteY172" fmla="*/ 1222190 h 1362094"/>
              <a:gd name="connsiteX173" fmla="*/ 1282158 w 1628582"/>
              <a:gd name="connsiteY173" fmla="*/ 1215536 h 1362094"/>
              <a:gd name="connsiteX174" fmla="*/ 1276763 w 1628582"/>
              <a:gd name="connsiteY174" fmla="*/ 1182809 h 1362094"/>
              <a:gd name="connsiteX175" fmla="*/ 1265762 w 1628582"/>
              <a:gd name="connsiteY175" fmla="*/ 1182809 h 1362094"/>
              <a:gd name="connsiteX176" fmla="*/ 1265762 w 1628582"/>
              <a:gd name="connsiteY176" fmla="*/ 1159792 h 1362094"/>
              <a:gd name="connsiteX177" fmla="*/ 1276763 w 1628582"/>
              <a:gd name="connsiteY177" fmla="*/ 1151606 h 1362094"/>
              <a:gd name="connsiteX178" fmla="*/ 1282158 w 1628582"/>
              <a:gd name="connsiteY178" fmla="*/ 1137035 h 1362094"/>
              <a:gd name="connsiteX179" fmla="*/ 1270994 w 1628582"/>
              <a:gd name="connsiteY179" fmla="*/ 1116983 h 1362094"/>
              <a:gd name="connsiteX180" fmla="*/ 1250336 w 1628582"/>
              <a:gd name="connsiteY180" fmla="*/ 1112087 h 1362094"/>
              <a:gd name="connsiteX181" fmla="*/ 1240663 w 1628582"/>
              <a:gd name="connsiteY181" fmla="*/ 1100049 h 1362094"/>
              <a:gd name="connsiteX182" fmla="*/ 1223534 w 1628582"/>
              <a:gd name="connsiteY182" fmla="*/ 1112087 h 1362094"/>
              <a:gd name="connsiteX183" fmla="*/ 1207195 w 1628582"/>
              <a:gd name="connsiteY183" fmla="*/ 1112087 h 1362094"/>
              <a:gd name="connsiteX184" fmla="*/ 1201645 w 1628582"/>
              <a:gd name="connsiteY184" fmla="*/ 1130934 h 1362094"/>
              <a:gd name="connsiteX185" fmla="*/ 1188167 w 1628582"/>
              <a:gd name="connsiteY185" fmla="*/ 1116983 h 1362094"/>
              <a:gd name="connsiteX186" fmla="*/ 1195851 w 1628582"/>
              <a:gd name="connsiteY186" fmla="*/ 1091025 h 1362094"/>
              <a:gd name="connsiteX187" fmla="*/ 1176277 w 1628582"/>
              <a:gd name="connsiteY187" fmla="*/ 1078490 h 1362094"/>
              <a:gd name="connsiteX188" fmla="*/ 1147291 w 1628582"/>
              <a:gd name="connsiteY188" fmla="*/ 1078490 h 1362094"/>
              <a:gd name="connsiteX189" fmla="*/ 1052615 w 1628582"/>
              <a:gd name="connsiteY189" fmla="*/ 1168295 h 1362094"/>
              <a:gd name="connsiteX190" fmla="*/ 1068832 w 1628582"/>
              <a:gd name="connsiteY190" fmla="*/ 1189659 h 1362094"/>
              <a:gd name="connsiteX191" fmla="*/ 1074626 w 1628582"/>
              <a:gd name="connsiteY191" fmla="*/ 1215536 h 1362094"/>
              <a:gd name="connsiteX192" fmla="*/ 1068832 w 1628582"/>
              <a:gd name="connsiteY192" fmla="*/ 1239995 h 1362094"/>
              <a:gd name="connsiteX193" fmla="*/ 1043790 w 1628582"/>
              <a:gd name="connsiteY193" fmla="*/ 1252147 h 1362094"/>
              <a:gd name="connsiteX194" fmla="*/ 1021135 w 1628582"/>
              <a:gd name="connsiteY194" fmla="*/ 1222190 h 1362094"/>
              <a:gd name="connsiteX195" fmla="*/ 1001830 w 1628582"/>
              <a:gd name="connsiteY195" fmla="*/ 1237120 h 1362094"/>
              <a:gd name="connsiteX196" fmla="*/ 1001830 w 1628582"/>
              <a:gd name="connsiteY196" fmla="*/ 1271988 h 1362094"/>
              <a:gd name="connsiteX197" fmla="*/ 984236 w 1628582"/>
              <a:gd name="connsiteY197" fmla="*/ 1292285 h 1362094"/>
              <a:gd name="connsiteX198" fmla="*/ 967238 w 1628582"/>
              <a:gd name="connsiteY198" fmla="*/ 1292285 h 1362094"/>
              <a:gd name="connsiteX199" fmla="*/ 967238 w 1628582"/>
              <a:gd name="connsiteY199" fmla="*/ 1320425 h 1362094"/>
              <a:gd name="connsiteX200" fmla="*/ 945047 w 1628582"/>
              <a:gd name="connsiteY200" fmla="*/ 1320425 h 1362094"/>
              <a:gd name="connsiteX201" fmla="*/ 923648 w 1628582"/>
              <a:gd name="connsiteY201" fmla="*/ 1313763 h 1362094"/>
              <a:gd name="connsiteX202" fmla="*/ 923648 w 1628582"/>
              <a:gd name="connsiteY202" fmla="*/ 1292285 h 1362094"/>
              <a:gd name="connsiteX203" fmla="*/ 904693 w 1628582"/>
              <a:gd name="connsiteY203" fmla="*/ 1271988 h 1362094"/>
              <a:gd name="connsiteX204" fmla="*/ 885111 w 1628582"/>
              <a:gd name="connsiteY204" fmla="*/ 1271988 h 1362094"/>
              <a:gd name="connsiteX205" fmla="*/ 854943 w 1628582"/>
              <a:gd name="connsiteY205" fmla="*/ 1292285 h 1362094"/>
              <a:gd name="connsiteX206" fmla="*/ 854943 w 1628582"/>
              <a:gd name="connsiteY206" fmla="*/ 1309178 h 1362094"/>
              <a:gd name="connsiteX207" fmla="*/ 837634 w 1628582"/>
              <a:gd name="connsiteY207" fmla="*/ 1313763 h 1362094"/>
              <a:gd name="connsiteX208" fmla="*/ 830382 w 1628582"/>
              <a:gd name="connsiteY208" fmla="*/ 1328416 h 1362094"/>
              <a:gd name="connsiteX209" fmla="*/ 811729 w 1628582"/>
              <a:gd name="connsiteY209" fmla="*/ 1339265 h 1362094"/>
              <a:gd name="connsiteX210" fmla="*/ 797998 w 1628582"/>
              <a:gd name="connsiteY210" fmla="*/ 1320425 h 1362094"/>
              <a:gd name="connsiteX211" fmla="*/ 803172 w 1628582"/>
              <a:gd name="connsiteY211" fmla="*/ 1300707 h 1362094"/>
              <a:gd name="connsiteX212" fmla="*/ 782286 w 1628582"/>
              <a:gd name="connsiteY212" fmla="*/ 1277640 h 1362094"/>
              <a:gd name="connsiteX213" fmla="*/ 763315 w 1628582"/>
              <a:gd name="connsiteY213" fmla="*/ 1271988 h 1362094"/>
              <a:gd name="connsiteX214" fmla="*/ 755500 w 1628582"/>
              <a:gd name="connsiteY214" fmla="*/ 1252147 h 1362094"/>
              <a:gd name="connsiteX215" fmla="*/ 719131 w 1628582"/>
              <a:gd name="connsiteY215" fmla="*/ 1222190 h 1362094"/>
              <a:gd name="connsiteX216" fmla="*/ 695588 w 1628582"/>
              <a:gd name="connsiteY216" fmla="*/ 1222190 h 1362094"/>
              <a:gd name="connsiteX217" fmla="*/ 681303 w 1628582"/>
              <a:gd name="connsiteY217" fmla="*/ 1215536 h 1362094"/>
              <a:gd name="connsiteX218" fmla="*/ 681303 w 1628582"/>
              <a:gd name="connsiteY218" fmla="*/ 1244418 h 1362094"/>
              <a:gd name="connsiteX219" fmla="*/ 710297 w 1628582"/>
              <a:gd name="connsiteY219" fmla="*/ 1263623 h 1362094"/>
              <a:gd name="connsiteX220" fmla="*/ 710297 w 1628582"/>
              <a:gd name="connsiteY220" fmla="*/ 1277640 h 1362094"/>
              <a:gd name="connsiteX221" fmla="*/ 742372 w 1628582"/>
              <a:gd name="connsiteY221" fmla="*/ 1292285 h 1362094"/>
              <a:gd name="connsiteX222" fmla="*/ 695588 w 1628582"/>
              <a:gd name="connsiteY222" fmla="*/ 1313763 h 1362094"/>
              <a:gd name="connsiteX223" fmla="*/ 695588 w 1628582"/>
              <a:gd name="connsiteY223" fmla="*/ 1328416 h 1362094"/>
              <a:gd name="connsiteX224" fmla="*/ 681303 w 1628582"/>
              <a:gd name="connsiteY224" fmla="*/ 1339265 h 1362094"/>
              <a:gd name="connsiteX225" fmla="*/ 695588 w 1628582"/>
              <a:gd name="connsiteY225" fmla="*/ 1353592 h 1362094"/>
              <a:gd name="connsiteX226" fmla="*/ 668069 w 1628582"/>
              <a:gd name="connsiteY226" fmla="*/ 1362095 h 1362094"/>
              <a:gd name="connsiteX227" fmla="*/ 588493 w 1628582"/>
              <a:gd name="connsiteY227" fmla="*/ 1339265 h 1362094"/>
              <a:gd name="connsiteX228" fmla="*/ 563802 w 1628582"/>
              <a:gd name="connsiteY228" fmla="*/ 1309178 h 1362094"/>
              <a:gd name="connsiteX229" fmla="*/ 519006 w 1628582"/>
              <a:gd name="connsiteY229" fmla="*/ 1292285 h 1362094"/>
              <a:gd name="connsiteX230" fmla="*/ 493182 w 1628582"/>
              <a:gd name="connsiteY230" fmla="*/ 1282715 h 1362094"/>
              <a:gd name="connsiteX231" fmla="*/ 510775 w 1628582"/>
              <a:gd name="connsiteY231" fmla="*/ 1209077 h 1362094"/>
              <a:gd name="connsiteX232" fmla="*/ 486296 w 1628582"/>
              <a:gd name="connsiteY232" fmla="*/ 1189659 h 1362094"/>
              <a:gd name="connsiteX233" fmla="*/ 493182 w 1628582"/>
              <a:gd name="connsiteY233" fmla="*/ 1168295 h 1362094"/>
              <a:gd name="connsiteX234" fmla="*/ 476411 w 1628582"/>
              <a:gd name="connsiteY234" fmla="*/ 1142639 h 1362094"/>
              <a:gd name="connsiteX235" fmla="*/ 451711 w 1628582"/>
              <a:gd name="connsiteY235" fmla="*/ 1182809 h 1362094"/>
              <a:gd name="connsiteX236" fmla="*/ 412970 w 1628582"/>
              <a:gd name="connsiteY236" fmla="*/ 1182809 h 1362094"/>
              <a:gd name="connsiteX237" fmla="*/ 388311 w 1628582"/>
              <a:gd name="connsiteY237" fmla="*/ 1177410 h 1362094"/>
              <a:gd name="connsiteX238" fmla="*/ 346743 w 1628582"/>
              <a:gd name="connsiteY238" fmla="*/ 1168295 h 1362094"/>
              <a:gd name="connsiteX239" fmla="*/ 326248 w 1628582"/>
              <a:gd name="connsiteY239" fmla="*/ 1130934 h 1362094"/>
              <a:gd name="connsiteX240" fmla="*/ 306275 w 1628582"/>
              <a:gd name="connsiteY240" fmla="*/ 1116983 h 1362094"/>
              <a:gd name="connsiteX241" fmla="*/ 269742 w 1628582"/>
              <a:gd name="connsiteY241" fmla="*/ 1130934 h 1362094"/>
              <a:gd name="connsiteX242" fmla="*/ 269742 w 1628582"/>
              <a:gd name="connsiteY242" fmla="*/ 1168295 h 1362094"/>
              <a:gd name="connsiteX243" fmla="*/ 240536 w 1628582"/>
              <a:gd name="connsiteY243" fmla="*/ 1168295 h 1362094"/>
              <a:gd name="connsiteX244" fmla="*/ 210939 w 1628582"/>
              <a:gd name="connsiteY244" fmla="*/ 1159792 h 1362094"/>
              <a:gd name="connsiteX245" fmla="*/ 205455 w 1628582"/>
              <a:gd name="connsiteY245" fmla="*/ 1151606 h 1362094"/>
              <a:gd name="connsiteX246" fmla="*/ 178481 w 1628582"/>
              <a:gd name="connsiteY246" fmla="*/ 1142012 h 1362094"/>
              <a:gd name="connsiteX247" fmla="*/ 168368 w 1628582"/>
              <a:gd name="connsiteY247" fmla="*/ 1168295 h 1362094"/>
              <a:gd name="connsiteX248" fmla="*/ 144247 w 1628582"/>
              <a:gd name="connsiteY248" fmla="*/ 1159792 h 1362094"/>
              <a:gd name="connsiteX249" fmla="*/ 144247 w 1628582"/>
              <a:gd name="connsiteY249" fmla="*/ 1142639 h 136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628582" h="1362094">
                <a:moveTo>
                  <a:pt x="143619" y="1142012"/>
                </a:moveTo>
                <a:lnTo>
                  <a:pt x="155892" y="1127970"/>
                </a:lnTo>
                <a:lnTo>
                  <a:pt x="155892" y="1097638"/>
                </a:lnTo>
                <a:lnTo>
                  <a:pt x="136114" y="1069408"/>
                </a:lnTo>
                <a:lnTo>
                  <a:pt x="136114" y="1035965"/>
                </a:lnTo>
                <a:lnTo>
                  <a:pt x="119205" y="1017656"/>
                </a:lnTo>
                <a:lnTo>
                  <a:pt x="119205" y="986729"/>
                </a:lnTo>
                <a:lnTo>
                  <a:pt x="143619" y="986729"/>
                </a:lnTo>
                <a:lnTo>
                  <a:pt x="136114" y="951551"/>
                </a:lnTo>
                <a:lnTo>
                  <a:pt x="119205" y="929332"/>
                </a:lnTo>
                <a:lnTo>
                  <a:pt x="110583" y="907202"/>
                </a:lnTo>
                <a:lnTo>
                  <a:pt x="85777" y="916186"/>
                </a:lnTo>
                <a:lnTo>
                  <a:pt x="56636" y="885236"/>
                </a:lnTo>
                <a:lnTo>
                  <a:pt x="56636" y="872220"/>
                </a:lnTo>
                <a:lnTo>
                  <a:pt x="24675" y="838965"/>
                </a:lnTo>
                <a:lnTo>
                  <a:pt x="24675" y="795349"/>
                </a:lnTo>
                <a:lnTo>
                  <a:pt x="93388" y="779189"/>
                </a:lnTo>
                <a:lnTo>
                  <a:pt x="93388" y="745567"/>
                </a:lnTo>
                <a:lnTo>
                  <a:pt x="70025" y="739385"/>
                </a:lnTo>
                <a:lnTo>
                  <a:pt x="70025" y="757003"/>
                </a:lnTo>
                <a:lnTo>
                  <a:pt x="0" y="757003"/>
                </a:lnTo>
                <a:lnTo>
                  <a:pt x="0" y="745567"/>
                </a:lnTo>
                <a:lnTo>
                  <a:pt x="15956" y="730377"/>
                </a:lnTo>
                <a:lnTo>
                  <a:pt x="0" y="711236"/>
                </a:lnTo>
                <a:lnTo>
                  <a:pt x="0" y="645214"/>
                </a:lnTo>
                <a:lnTo>
                  <a:pt x="15956" y="618409"/>
                </a:lnTo>
                <a:lnTo>
                  <a:pt x="0" y="588102"/>
                </a:lnTo>
                <a:lnTo>
                  <a:pt x="0" y="555522"/>
                </a:lnTo>
                <a:lnTo>
                  <a:pt x="33778" y="549308"/>
                </a:lnTo>
                <a:lnTo>
                  <a:pt x="56636" y="563578"/>
                </a:lnTo>
                <a:lnTo>
                  <a:pt x="85777" y="572953"/>
                </a:lnTo>
                <a:lnTo>
                  <a:pt x="110583" y="580609"/>
                </a:lnTo>
                <a:lnTo>
                  <a:pt x="136114" y="580609"/>
                </a:lnTo>
                <a:lnTo>
                  <a:pt x="162509" y="572953"/>
                </a:lnTo>
                <a:lnTo>
                  <a:pt x="174521" y="563578"/>
                </a:lnTo>
                <a:lnTo>
                  <a:pt x="193198" y="572953"/>
                </a:lnTo>
                <a:lnTo>
                  <a:pt x="210849" y="572953"/>
                </a:lnTo>
                <a:lnTo>
                  <a:pt x="240520" y="540365"/>
                </a:lnTo>
                <a:lnTo>
                  <a:pt x="251814" y="514961"/>
                </a:lnTo>
                <a:lnTo>
                  <a:pt x="262580" y="502075"/>
                </a:lnTo>
                <a:lnTo>
                  <a:pt x="274599" y="487073"/>
                </a:lnTo>
                <a:lnTo>
                  <a:pt x="294198" y="487073"/>
                </a:lnTo>
                <a:lnTo>
                  <a:pt x="305818" y="502075"/>
                </a:lnTo>
                <a:lnTo>
                  <a:pt x="324602" y="487073"/>
                </a:lnTo>
                <a:lnTo>
                  <a:pt x="340924" y="460871"/>
                </a:lnTo>
                <a:lnTo>
                  <a:pt x="361827" y="460871"/>
                </a:lnTo>
                <a:lnTo>
                  <a:pt x="371296" y="431484"/>
                </a:lnTo>
                <a:lnTo>
                  <a:pt x="361827" y="406528"/>
                </a:lnTo>
                <a:lnTo>
                  <a:pt x="331472" y="379356"/>
                </a:lnTo>
                <a:lnTo>
                  <a:pt x="305818" y="359646"/>
                </a:lnTo>
                <a:lnTo>
                  <a:pt x="305818" y="341247"/>
                </a:lnTo>
                <a:lnTo>
                  <a:pt x="324602" y="332882"/>
                </a:lnTo>
                <a:lnTo>
                  <a:pt x="324602" y="287262"/>
                </a:lnTo>
                <a:lnTo>
                  <a:pt x="354354" y="287262"/>
                </a:lnTo>
                <a:lnTo>
                  <a:pt x="371296" y="267511"/>
                </a:lnTo>
                <a:lnTo>
                  <a:pt x="377555" y="234076"/>
                </a:lnTo>
                <a:lnTo>
                  <a:pt x="371296" y="217094"/>
                </a:lnTo>
                <a:lnTo>
                  <a:pt x="346352" y="225410"/>
                </a:lnTo>
                <a:lnTo>
                  <a:pt x="315809" y="225410"/>
                </a:lnTo>
                <a:lnTo>
                  <a:pt x="315809" y="209071"/>
                </a:lnTo>
                <a:lnTo>
                  <a:pt x="354354" y="202832"/>
                </a:lnTo>
                <a:lnTo>
                  <a:pt x="377555" y="188619"/>
                </a:lnTo>
                <a:lnTo>
                  <a:pt x="397006" y="188619"/>
                </a:lnTo>
                <a:lnTo>
                  <a:pt x="415024" y="180434"/>
                </a:lnTo>
                <a:lnTo>
                  <a:pt x="443660" y="157050"/>
                </a:lnTo>
                <a:lnTo>
                  <a:pt x="483272" y="150338"/>
                </a:lnTo>
                <a:lnTo>
                  <a:pt x="483272" y="122686"/>
                </a:lnTo>
                <a:lnTo>
                  <a:pt x="527750" y="108531"/>
                </a:lnTo>
                <a:lnTo>
                  <a:pt x="559230" y="108531"/>
                </a:lnTo>
                <a:lnTo>
                  <a:pt x="597547" y="133674"/>
                </a:lnTo>
                <a:lnTo>
                  <a:pt x="606934" y="122686"/>
                </a:lnTo>
                <a:lnTo>
                  <a:pt x="656171" y="122686"/>
                </a:lnTo>
                <a:lnTo>
                  <a:pt x="656171" y="108531"/>
                </a:lnTo>
                <a:lnTo>
                  <a:pt x="698090" y="86246"/>
                </a:lnTo>
                <a:lnTo>
                  <a:pt x="730768" y="73312"/>
                </a:lnTo>
                <a:lnTo>
                  <a:pt x="768742" y="50001"/>
                </a:lnTo>
                <a:lnTo>
                  <a:pt x="768588" y="50832"/>
                </a:lnTo>
                <a:lnTo>
                  <a:pt x="798128" y="28947"/>
                </a:lnTo>
                <a:lnTo>
                  <a:pt x="791983" y="0"/>
                </a:lnTo>
                <a:lnTo>
                  <a:pt x="831433" y="0"/>
                </a:lnTo>
                <a:lnTo>
                  <a:pt x="844537" y="41718"/>
                </a:lnTo>
                <a:lnTo>
                  <a:pt x="879936" y="50832"/>
                </a:lnTo>
                <a:lnTo>
                  <a:pt x="872260" y="76391"/>
                </a:lnTo>
                <a:lnTo>
                  <a:pt x="890962" y="94660"/>
                </a:lnTo>
                <a:lnTo>
                  <a:pt x="933573" y="63880"/>
                </a:lnTo>
                <a:lnTo>
                  <a:pt x="946278" y="50832"/>
                </a:lnTo>
                <a:lnTo>
                  <a:pt x="952911" y="41718"/>
                </a:lnTo>
                <a:lnTo>
                  <a:pt x="987414" y="28947"/>
                </a:lnTo>
                <a:lnTo>
                  <a:pt x="1009376" y="0"/>
                </a:lnTo>
                <a:lnTo>
                  <a:pt x="1043040" y="41718"/>
                </a:lnTo>
                <a:lnTo>
                  <a:pt x="1057781" y="28947"/>
                </a:lnTo>
                <a:lnTo>
                  <a:pt x="1091144" y="28947"/>
                </a:lnTo>
                <a:lnTo>
                  <a:pt x="1113448" y="63880"/>
                </a:lnTo>
                <a:lnTo>
                  <a:pt x="1091144" y="63880"/>
                </a:lnTo>
                <a:lnTo>
                  <a:pt x="1113448" y="94660"/>
                </a:lnTo>
                <a:lnTo>
                  <a:pt x="1119144" y="122084"/>
                </a:lnTo>
                <a:lnTo>
                  <a:pt x="1144170" y="86653"/>
                </a:lnTo>
                <a:lnTo>
                  <a:pt x="1160990" y="100011"/>
                </a:lnTo>
                <a:lnTo>
                  <a:pt x="1184728" y="84210"/>
                </a:lnTo>
                <a:lnTo>
                  <a:pt x="1200309" y="107830"/>
                </a:lnTo>
                <a:lnTo>
                  <a:pt x="1184728" y="118345"/>
                </a:lnTo>
                <a:lnTo>
                  <a:pt x="1200309" y="129007"/>
                </a:lnTo>
                <a:lnTo>
                  <a:pt x="1200309" y="156537"/>
                </a:lnTo>
                <a:lnTo>
                  <a:pt x="1256179" y="129007"/>
                </a:lnTo>
                <a:lnTo>
                  <a:pt x="1288881" y="107830"/>
                </a:lnTo>
                <a:lnTo>
                  <a:pt x="1288881" y="86653"/>
                </a:lnTo>
                <a:lnTo>
                  <a:pt x="1309620" y="50832"/>
                </a:lnTo>
                <a:lnTo>
                  <a:pt x="1317582" y="31268"/>
                </a:lnTo>
                <a:lnTo>
                  <a:pt x="1334059" y="31268"/>
                </a:lnTo>
                <a:lnTo>
                  <a:pt x="1449597" y="117083"/>
                </a:lnTo>
                <a:lnTo>
                  <a:pt x="1578963" y="129007"/>
                </a:lnTo>
                <a:lnTo>
                  <a:pt x="1578963" y="179367"/>
                </a:lnTo>
                <a:lnTo>
                  <a:pt x="1563072" y="199688"/>
                </a:lnTo>
                <a:lnTo>
                  <a:pt x="1572982" y="232080"/>
                </a:lnTo>
                <a:lnTo>
                  <a:pt x="1600167" y="207434"/>
                </a:lnTo>
                <a:lnTo>
                  <a:pt x="1615789" y="242783"/>
                </a:lnTo>
                <a:lnTo>
                  <a:pt x="1628583" y="242783"/>
                </a:lnTo>
                <a:lnTo>
                  <a:pt x="1586909" y="331994"/>
                </a:lnTo>
                <a:lnTo>
                  <a:pt x="1586909" y="345743"/>
                </a:lnTo>
                <a:lnTo>
                  <a:pt x="1615789" y="345743"/>
                </a:lnTo>
                <a:lnTo>
                  <a:pt x="1621094" y="363278"/>
                </a:lnTo>
                <a:lnTo>
                  <a:pt x="1534445" y="377206"/>
                </a:lnTo>
                <a:lnTo>
                  <a:pt x="1534445" y="345743"/>
                </a:lnTo>
                <a:lnTo>
                  <a:pt x="1484385" y="353985"/>
                </a:lnTo>
                <a:lnTo>
                  <a:pt x="1477418" y="345743"/>
                </a:lnTo>
                <a:lnTo>
                  <a:pt x="1436135" y="353985"/>
                </a:lnTo>
                <a:lnTo>
                  <a:pt x="1426209" y="371912"/>
                </a:lnTo>
                <a:lnTo>
                  <a:pt x="1406366" y="377206"/>
                </a:lnTo>
                <a:lnTo>
                  <a:pt x="1406366" y="401478"/>
                </a:lnTo>
                <a:lnTo>
                  <a:pt x="1376182" y="418818"/>
                </a:lnTo>
                <a:lnTo>
                  <a:pt x="1334059" y="435548"/>
                </a:lnTo>
                <a:lnTo>
                  <a:pt x="1338949" y="447993"/>
                </a:lnTo>
                <a:lnTo>
                  <a:pt x="1312285" y="447993"/>
                </a:lnTo>
                <a:lnTo>
                  <a:pt x="1317582" y="435548"/>
                </a:lnTo>
                <a:lnTo>
                  <a:pt x="1312285" y="409761"/>
                </a:lnTo>
                <a:lnTo>
                  <a:pt x="1240663" y="345743"/>
                </a:lnTo>
                <a:lnTo>
                  <a:pt x="1250336" y="321357"/>
                </a:lnTo>
                <a:lnTo>
                  <a:pt x="1240663" y="311167"/>
                </a:lnTo>
                <a:lnTo>
                  <a:pt x="1217128" y="305564"/>
                </a:lnTo>
                <a:lnTo>
                  <a:pt x="1207195" y="311167"/>
                </a:lnTo>
                <a:lnTo>
                  <a:pt x="1207195" y="305564"/>
                </a:lnTo>
                <a:lnTo>
                  <a:pt x="1180621" y="305564"/>
                </a:lnTo>
                <a:lnTo>
                  <a:pt x="1180621" y="321357"/>
                </a:lnTo>
                <a:lnTo>
                  <a:pt x="1170964" y="345743"/>
                </a:lnTo>
                <a:lnTo>
                  <a:pt x="1134179" y="345743"/>
                </a:lnTo>
                <a:lnTo>
                  <a:pt x="1134179" y="386752"/>
                </a:lnTo>
                <a:lnTo>
                  <a:pt x="1116732" y="401478"/>
                </a:lnTo>
                <a:lnTo>
                  <a:pt x="1116732" y="409761"/>
                </a:lnTo>
                <a:lnTo>
                  <a:pt x="1093809" y="418818"/>
                </a:lnTo>
                <a:lnTo>
                  <a:pt x="1103261" y="447993"/>
                </a:lnTo>
                <a:lnTo>
                  <a:pt x="1052615" y="516622"/>
                </a:lnTo>
                <a:lnTo>
                  <a:pt x="972844" y="559171"/>
                </a:lnTo>
                <a:lnTo>
                  <a:pt x="1027215" y="596434"/>
                </a:lnTo>
                <a:lnTo>
                  <a:pt x="1052615" y="626155"/>
                </a:lnTo>
                <a:lnTo>
                  <a:pt x="1068832" y="675154"/>
                </a:lnTo>
                <a:lnTo>
                  <a:pt x="1081259" y="746708"/>
                </a:lnTo>
                <a:lnTo>
                  <a:pt x="1093809" y="780631"/>
                </a:lnTo>
                <a:lnTo>
                  <a:pt x="1103261" y="822545"/>
                </a:lnTo>
                <a:lnTo>
                  <a:pt x="1110946" y="848657"/>
                </a:lnTo>
                <a:lnTo>
                  <a:pt x="1123846" y="860687"/>
                </a:lnTo>
                <a:lnTo>
                  <a:pt x="1116732" y="906128"/>
                </a:lnTo>
                <a:lnTo>
                  <a:pt x="1093809" y="939546"/>
                </a:lnTo>
                <a:lnTo>
                  <a:pt x="1139957" y="982551"/>
                </a:lnTo>
                <a:lnTo>
                  <a:pt x="1188167" y="993465"/>
                </a:lnTo>
                <a:lnTo>
                  <a:pt x="1217128" y="1023259"/>
                </a:lnTo>
                <a:lnTo>
                  <a:pt x="1240663" y="1056368"/>
                </a:lnTo>
                <a:lnTo>
                  <a:pt x="1270994" y="1078490"/>
                </a:lnTo>
                <a:lnTo>
                  <a:pt x="1297429" y="1130934"/>
                </a:lnTo>
                <a:lnTo>
                  <a:pt x="1297429" y="1168295"/>
                </a:lnTo>
                <a:lnTo>
                  <a:pt x="1302425" y="1209077"/>
                </a:lnTo>
                <a:lnTo>
                  <a:pt x="1308211" y="1239995"/>
                </a:lnTo>
                <a:lnTo>
                  <a:pt x="1270994" y="1239995"/>
                </a:lnTo>
                <a:lnTo>
                  <a:pt x="1265762" y="1222190"/>
                </a:lnTo>
                <a:lnTo>
                  <a:pt x="1282158" y="1215536"/>
                </a:lnTo>
                <a:lnTo>
                  <a:pt x="1276763" y="1182809"/>
                </a:lnTo>
                <a:lnTo>
                  <a:pt x="1265762" y="1182809"/>
                </a:lnTo>
                <a:lnTo>
                  <a:pt x="1265762" y="1159792"/>
                </a:lnTo>
                <a:lnTo>
                  <a:pt x="1276763" y="1151606"/>
                </a:lnTo>
                <a:lnTo>
                  <a:pt x="1282158" y="1137035"/>
                </a:lnTo>
                <a:lnTo>
                  <a:pt x="1270994" y="1116983"/>
                </a:lnTo>
                <a:lnTo>
                  <a:pt x="1250336" y="1112087"/>
                </a:lnTo>
                <a:lnTo>
                  <a:pt x="1240663" y="1100049"/>
                </a:lnTo>
                <a:lnTo>
                  <a:pt x="1223534" y="1112087"/>
                </a:lnTo>
                <a:lnTo>
                  <a:pt x="1207195" y="1112087"/>
                </a:lnTo>
                <a:lnTo>
                  <a:pt x="1201645" y="1130934"/>
                </a:lnTo>
                <a:lnTo>
                  <a:pt x="1188167" y="1116983"/>
                </a:lnTo>
                <a:lnTo>
                  <a:pt x="1195851" y="1091025"/>
                </a:lnTo>
                <a:lnTo>
                  <a:pt x="1176277" y="1078490"/>
                </a:lnTo>
                <a:lnTo>
                  <a:pt x="1147291" y="1078490"/>
                </a:lnTo>
                <a:lnTo>
                  <a:pt x="1052615" y="1168295"/>
                </a:lnTo>
                <a:lnTo>
                  <a:pt x="1068832" y="1189659"/>
                </a:lnTo>
                <a:lnTo>
                  <a:pt x="1074626" y="1215536"/>
                </a:lnTo>
                <a:lnTo>
                  <a:pt x="1068832" y="1239995"/>
                </a:lnTo>
                <a:lnTo>
                  <a:pt x="1043790" y="1252147"/>
                </a:lnTo>
                <a:lnTo>
                  <a:pt x="1021135" y="1222190"/>
                </a:lnTo>
                <a:lnTo>
                  <a:pt x="1001830" y="1237120"/>
                </a:lnTo>
                <a:lnTo>
                  <a:pt x="1001830" y="1271988"/>
                </a:lnTo>
                <a:lnTo>
                  <a:pt x="984236" y="1292285"/>
                </a:lnTo>
                <a:lnTo>
                  <a:pt x="967238" y="1292285"/>
                </a:lnTo>
                <a:lnTo>
                  <a:pt x="967238" y="1320425"/>
                </a:lnTo>
                <a:lnTo>
                  <a:pt x="945047" y="1320425"/>
                </a:lnTo>
                <a:lnTo>
                  <a:pt x="923648" y="1313763"/>
                </a:lnTo>
                <a:lnTo>
                  <a:pt x="923648" y="1292285"/>
                </a:lnTo>
                <a:lnTo>
                  <a:pt x="904693" y="1271988"/>
                </a:lnTo>
                <a:lnTo>
                  <a:pt x="885111" y="1271988"/>
                </a:lnTo>
                <a:lnTo>
                  <a:pt x="854943" y="1292285"/>
                </a:lnTo>
                <a:lnTo>
                  <a:pt x="854943" y="1309178"/>
                </a:lnTo>
                <a:lnTo>
                  <a:pt x="837634" y="1313763"/>
                </a:lnTo>
                <a:lnTo>
                  <a:pt x="830382" y="1328416"/>
                </a:lnTo>
                <a:lnTo>
                  <a:pt x="811729" y="1339265"/>
                </a:lnTo>
                <a:lnTo>
                  <a:pt x="797998" y="1320425"/>
                </a:lnTo>
                <a:lnTo>
                  <a:pt x="803172" y="1300707"/>
                </a:lnTo>
                <a:lnTo>
                  <a:pt x="782286" y="1277640"/>
                </a:lnTo>
                <a:lnTo>
                  <a:pt x="763315" y="1271988"/>
                </a:lnTo>
                <a:lnTo>
                  <a:pt x="755500" y="1252147"/>
                </a:lnTo>
                <a:lnTo>
                  <a:pt x="719131" y="1222190"/>
                </a:lnTo>
                <a:lnTo>
                  <a:pt x="695588" y="1222190"/>
                </a:lnTo>
                <a:lnTo>
                  <a:pt x="681303" y="1215536"/>
                </a:lnTo>
                <a:lnTo>
                  <a:pt x="681303" y="1244418"/>
                </a:lnTo>
                <a:lnTo>
                  <a:pt x="710297" y="1263623"/>
                </a:lnTo>
                <a:lnTo>
                  <a:pt x="710297" y="1277640"/>
                </a:lnTo>
                <a:lnTo>
                  <a:pt x="742372" y="1292285"/>
                </a:lnTo>
                <a:lnTo>
                  <a:pt x="695588" y="1313763"/>
                </a:lnTo>
                <a:lnTo>
                  <a:pt x="695588" y="1328416"/>
                </a:lnTo>
                <a:lnTo>
                  <a:pt x="681303" y="1339265"/>
                </a:lnTo>
                <a:lnTo>
                  <a:pt x="695588" y="1353592"/>
                </a:lnTo>
                <a:lnTo>
                  <a:pt x="668069" y="1362095"/>
                </a:lnTo>
                <a:lnTo>
                  <a:pt x="588493" y="1339265"/>
                </a:lnTo>
                <a:lnTo>
                  <a:pt x="563802" y="1309178"/>
                </a:lnTo>
                <a:lnTo>
                  <a:pt x="519006" y="1292285"/>
                </a:lnTo>
                <a:lnTo>
                  <a:pt x="493182" y="1282715"/>
                </a:lnTo>
                <a:lnTo>
                  <a:pt x="510775" y="1209077"/>
                </a:lnTo>
                <a:lnTo>
                  <a:pt x="486296" y="1189659"/>
                </a:lnTo>
                <a:lnTo>
                  <a:pt x="493182" y="1168295"/>
                </a:lnTo>
                <a:lnTo>
                  <a:pt x="476411" y="1142639"/>
                </a:lnTo>
                <a:lnTo>
                  <a:pt x="451711" y="1182809"/>
                </a:lnTo>
                <a:lnTo>
                  <a:pt x="412970" y="1182809"/>
                </a:lnTo>
                <a:lnTo>
                  <a:pt x="388311" y="1177410"/>
                </a:lnTo>
                <a:lnTo>
                  <a:pt x="346743" y="1168295"/>
                </a:lnTo>
                <a:lnTo>
                  <a:pt x="326248" y="1130934"/>
                </a:lnTo>
                <a:lnTo>
                  <a:pt x="306275" y="1116983"/>
                </a:lnTo>
                <a:lnTo>
                  <a:pt x="269742" y="1130934"/>
                </a:lnTo>
                <a:lnTo>
                  <a:pt x="269742" y="1168295"/>
                </a:lnTo>
                <a:lnTo>
                  <a:pt x="240536" y="1168295"/>
                </a:lnTo>
                <a:lnTo>
                  <a:pt x="210939" y="1159792"/>
                </a:lnTo>
                <a:lnTo>
                  <a:pt x="205455" y="1151606"/>
                </a:lnTo>
                <a:lnTo>
                  <a:pt x="178481" y="1142012"/>
                </a:lnTo>
                <a:lnTo>
                  <a:pt x="168368" y="1168295"/>
                </a:lnTo>
                <a:lnTo>
                  <a:pt x="144247" y="1159792"/>
                </a:lnTo>
                <a:lnTo>
                  <a:pt x="144247" y="1142639"/>
                </a:lnTo>
              </a:path>
            </a:pathLst>
          </a:custGeom>
          <a:solidFill>
            <a:srgbClr val="3D87C7"/>
          </a:solidFill>
          <a:ln w="8141" cap="rnd">
            <a:solidFill>
              <a:schemeClr val="bg1"/>
            </a:solidFill>
            <a:prstDash val="solid"/>
            <a:round/>
          </a:ln>
        </p:spPr>
        <p:txBody>
          <a:bodyPr rtlCol="0" anchor="ctr"/>
          <a:lstStyle/>
          <a:p>
            <a:endParaRPr lang="en-LV" dirty="0"/>
          </a:p>
        </p:txBody>
      </p:sp>
      <p:sp>
        <p:nvSpPr>
          <p:cNvPr id="29" name="Jelgavas novads">
            <a:extLst>
              <a:ext uri="{FF2B5EF4-FFF2-40B4-BE49-F238E27FC236}">
                <a16:creationId xmlns:a16="http://schemas.microsoft.com/office/drawing/2014/main" id="{C3031E67-7972-9397-0DB9-F19DF0B7F215}"/>
              </a:ext>
            </a:extLst>
          </p:cNvPr>
          <p:cNvSpPr/>
          <p:nvPr/>
        </p:nvSpPr>
        <p:spPr>
          <a:xfrm>
            <a:off x="4729983" y="3369475"/>
            <a:ext cx="897660" cy="1280100"/>
          </a:xfrm>
          <a:custGeom>
            <a:avLst/>
            <a:gdLst>
              <a:gd name="connsiteX0" fmla="*/ 29 w 897660"/>
              <a:gd name="connsiteY0" fmla="*/ 1147320 h 1280100"/>
              <a:gd name="connsiteX1" fmla="*/ 58783 w 897660"/>
              <a:gd name="connsiteY1" fmla="*/ 1140307 h 1280100"/>
              <a:gd name="connsiteX2" fmla="*/ 79604 w 897660"/>
              <a:gd name="connsiteY2" fmla="*/ 1110985 h 1280100"/>
              <a:gd name="connsiteX3" fmla="*/ 90557 w 897660"/>
              <a:gd name="connsiteY3" fmla="*/ 1093140 h 1280100"/>
              <a:gd name="connsiteX4" fmla="*/ 90557 w 897660"/>
              <a:gd name="connsiteY4" fmla="*/ 1073983 h 1280100"/>
              <a:gd name="connsiteX5" fmla="*/ 58783 w 897660"/>
              <a:gd name="connsiteY5" fmla="*/ 1047032 h 1280100"/>
              <a:gd name="connsiteX6" fmla="*/ 58783 w 897660"/>
              <a:gd name="connsiteY6" fmla="*/ 981815 h 1280100"/>
              <a:gd name="connsiteX7" fmla="*/ 37514 w 897660"/>
              <a:gd name="connsiteY7" fmla="*/ 963685 h 1280100"/>
              <a:gd name="connsiteX8" fmla="*/ 58783 w 897660"/>
              <a:gd name="connsiteY8" fmla="*/ 923653 h 1280100"/>
              <a:gd name="connsiteX9" fmla="*/ 44221 w 897660"/>
              <a:gd name="connsiteY9" fmla="*/ 922529 h 1280100"/>
              <a:gd name="connsiteX10" fmla="*/ 28860 w 897660"/>
              <a:gd name="connsiteY10" fmla="*/ 902476 h 1280100"/>
              <a:gd name="connsiteX11" fmla="*/ 66289 w 897660"/>
              <a:gd name="connsiteY11" fmla="*/ 886024 h 1280100"/>
              <a:gd name="connsiteX12" fmla="*/ 79604 w 897660"/>
              <a:gd name="connsiteY12" fmla="*/ 871012 h 1280100"/>
              <a:gd name="connsiteX13" fmla="*/ 66289 w 897660"/>
              <a:gd name="connsiteY13" fmla="*/ 861263 h 1280100"/>
              <a:gd name="connsiteX14" fmla="*/ 66289 w 897660"/>
              <a:gd name="connsiteY14" fmla="*/ 834344 h 1280100"/>
              <a:gd name="connsiteX15" fmla="*/ 79604 w 897660"/>
              <a:gd name="connsiteY15" fmla="*/ 834344 h 1280100"/>
              <a:gd name="connsiteX16" fmla="*/ 90557 w 897660"/>
              <a:gd name="connsiteY16" fmla="*/ 802946 h 1280100"/>
              <a:gd name="connsiteX17" fmla="*/ 103326 w 897660"/>
              <a:gd name="connsiteY17" fmla="*/ 768305 h 1280100"/>
              <a:gd name="connsiteX18" fmla="*/ 79604 w 897660"/>
              <a:gd name="connsiteY18" fmla="*/ 744726 h 1280100"/>
              <a:gd name="connsiteX19" fmla="*/ 52346 w 897660"/>
              <a:gd name="connsiteY19" fmla="*/ 744726 h 1280100"/>
              <a:gd name="connsiteX20" fmla="*/ 44221 w 897660"/>
              <a:gd name="connsiteY20" fmla="*/ 719395 h 1280100"/>
              <a:gd name="connsiteX21" fmla="*/ 52346 w 897660"/>
              <a:gd name="connsiteY21" fmla="*/ 698308 h 1280100"/>
              <a:gd name="connsiteX22" fmla="*/ 121792 w 897660"/>
              <a:gd name="connsiteY22" fmla="*/ 690587 h 1280100"/>
              <a:gd name="connsiteX23" fmla="*/ 114890 w 897660"/>
              <a:gd name="connsiteY23" fmla="*/ 664653 h 1280100"/>
              <a:gd name="connsiteX24" fmla="*/ 90557 w 897660"/>
              <a:gd name="connsiteY24" fmla="*/ 671902 h 1280100"/>
              <a:gd name="connsiteX25" fmla="*/ 66289 w 897660"/>
              <a:gd name="connsiteY25" fmla="*/ 664653 h 1280100"/>
              <a:gd name="connsiteX26" fmla="*/ 18087 w 897660"/>
              <a:gd name="connsiteY26" fmla="*/ 647451 h 1280100"/>
              <a:gd name="connsiteX27" fmla="*/ 18087 w 897660"/>
              <a:gd name="connsiteY27" fmla="*/ 605008 h 1280100"/>
              <a:gd name="connsiteX28" fmla="*/ 52346 w 897660"/>
              <a:gd name="connsiteY28" fmla="*/ 605008 h 1280100"/>
              <a:gd name="connsiteX29" fmla="*/ 66289 w 897660"/>
              <a:gd name="connsiteY29" fmla="*/ 574302 h 1280100"/>
              <a:gd name="connsiteX30" fmla="*/ 66289 w 897660"/>
              <a:gd name="connsiteY30" fmla="*/ 559641 h 1280100"/>
              <a:gd name="connsiteX31" fmla="*/ 114890 w 897660"/>
              <a:gd name="connsiteY31" fmla="*/ 533887 h 1280100"/>
              <a:gd name="connsiteX32" fmla="*/ 103326 w 897660"/>
              <a:gd name="connsiteY32" fmla="*/ 506838 h 1280100"/>
              <a:gd name="connsiteX33" fmla="*/ 90557 w 897660"/>
              <a:gd name="connsiteY33" fmla="*/ 482037 h 1280100"/>
              <a:gd name="connsiteX34" fmla="*/ 114890 w 897660"/>
              <a:gd name="connsiteY34" fmla="*/ 487917 h 1280100"/>
              <a:gd name="connsiteX35" fmla="*/ 129917 w 897660"/>
              <a:gd name="connsiteY35" fmla="*/ 469925 h 1280100"/>
              <a:gd name="connsiteX36" fmla="*/ 103326 w 897660"/>
              <a:gd name="connsiteY36" fmla="*/ 441377 h 1280100"/>
              <a:gd name="connsiteX37" fmla="*/ 66289 w 897660"/>
              <a:gd name="connsiteY37" fmla="*/ 441377 h 1280100"/>
              <a:gd name="connsiteX38" fmla="*/ 37514 w 897660"/>
              <a:gd name="connsiteY38" fmla="*/ 415949 h 1280100"/>
              <a:gd name="connsiteX39" fmla="*/ 52346 w 897660"/>
              <a:gd name="connsiteY39" fmla="*/ 401639 h 1280100"/>
              <a:gd name="connsiteX40" fmla="*/ 52346 w 897660"/>
              <a:gd name="connsiteY40" fmla="*/ 395180 h 1280100"/>
              <a:gd name="connsiteX41" fmla="*/ 66289 w 897660"/>
              <a:gd name="connsiteY41" fmla="*/ 368529 h 1280100"/>
              <a:gd name="connsiteX42" fmla="*/ 90557 w 897660"/>
              <a:gd name="connsiteY42" fmla="*/ 345260 h 1280100"/>
              <a:gd name="connsiteX43" fmla="*/ 161478 w 897660"/>
              <a:gd name="connsiteY43" fmla="*/ 326241 h 1280100"/>
              <a:gd name="connsiteX44" fmla="*/ 172748 w 897660"/>
              <a:gd name="connsiteY44" fmla="*/ 294167 h 1280100"/>
              <a:gd name="connsiteX45" fmla="*/ 145701 w 897660"/>
              <a:gd name="connsiteY45" fmla="*/ 171790 h 1280100"/>
              <a:gd name="connsiteX46" fmla="*/ 121792 w 897660"/>
              <a:gd name="connsiteY46" fmla="*/ 180146 h 1280100"/>
              <a:gd name="connsiteX47" fmla="*/ 146606 w 897660"/>
              <a:gd name="connsiteY47" fmla="*/ 171790 h 1280100"/>
              <a:gd name="connsiteX48" fmla="*/ 124522 w 897660"/>
              <a:gd name="connsiteY48" fmla="*/ 186100 h 1280100"/>
              <a:gd name="connsiteX49" fmla="*/ 97671 w 897660"/>
              <a:gd name="connsiteY49" fmla="*/ 23227 h 1280100"/>
              <a:gd name="connsiteX50" fmla="*/ 146606 w 897660"/>
              <a:gd name="connsiteY50" fmla="*/ 7629 h 1280100"/>
              <a:gd name="connsiteX51" fmla="*/ 188289 w 897660"/>
              <a:gd name="connsiteY51" fmla="*/ -3 h 1280100"/>
              <a:gd name="connsiteX52" fmla="*/ 188289 w 897660"/>
              <a:gd name="connsiteY52" fmla="*/ 12614 h 1280100"/>
              <a:gd name="connsiteX53" fmla="*/ 254997 w 897660"/>
              <a:gd name="connsiteY53" fmla="*/ 7629 h 1280100"/>
              <a:gd name="connsiteX54" fmla="*/ 254997 w 897660"/>
              <a:gd name="connsiteY54" fmla="*/ 23227 h 1280100"/>
              <a:gd name="connsiteX55" fmla="*/ 269347 w 897660"/>
              <a:gd name="connsiteY55" fmla="*/ 31184 h 1280100"/>
              <a:gd name="connsiteX56" fmla="*/ 296997 w 897660"/>
              <a:gd name="connsiteY56" fmla="*/ 7629 h 1280100"/>
              <a:gd name="connsiteX57" fmla="*/ 312888 w 897660"/>
              <a:gd name="connsiteY57" fmla="*/ 38067 h 1280100"/>
              <a:gd name="connsiteX58" fmla="*/ 322805 w 897660"/>
              <a:gd name="connsiteY58" fmla="*/ 38067 h 1280100"/>
              <a:gd name="connsiteX59" fmla="*/ 396831 w 897660"/>
              <a:gd name="connsiteY59" fmla="*/ 91196 h 1280100"/>
              <a:gd name="connsiteX60" fmla="*/ 404231 w 897660"/>
              <a:gd name="connsiteY60" fmla="*/ 146304 h 1280100"/>
              <a:gd name="connsiteX61" fmla="*/ 415851 w 897660"/>
              <a:gd name="connsiteY61" fmla="*/ 146304 h 1280100"/>
              <a:gd name="connsiteX62" fmla="*/ 415851 w 897660"/>
              <a:gd name="connsiteY62" fmla="*/ 168686 h 1280100"/>
              <a:gd name="connsiteX63" fmla="*/ 437658 w 897660"/>
              <a:gd name="connsiteY63" fmla="*/ 168686 h 1280100"/>
              <a:gd name="connsiteX64" fmla="*/ 437658 w 897660"/>
              <a:gd name="connsiteY64" fmla="*/ 180830 h 1280100"/>
              <a:gd name="connsiteX65" fmla="*/ 454453 w 897660"/>
              <a:gd name="connsiteY65" fmla="*/ 180830 h 1280100"/>
              <a:gd name="connsiteX66" fmla="*/ 461730 w 897660"/>
              <a:gd name="connsiteY66" fmla="*/ 207790 h 1280100"/>
              <a:gd name="connsiteX67" fmla="*/ 447372 w 897660"/>
              <a:gd name="connsiteY67" fmla="*/ 278170 h 1280100"/>
              <a:gd name="connsiteX68" fmla="*/ 457770 w 897660"/>
              <a:gd name="connsiteY68" fmla="*/ 284450 h 1280100"/>
              <a:gd name="connsiteX69" fmla="*/ 447372 w 897660"/>
              <a:gd name="connsiteY69" fmla="*/ 317396 h 1280100"/>
              <a:gd name="connsiteX70" fmla="*/ 447372 w 897660"/>
              <a:gd name="connsiteY70" fmla="*/ 337807 h 1280100"/>
              <a:gd name="connsiteX71" fmla="*/ 436900 w 897660"/>
              <a:gd name="connsiteY71" fmla="*/ 345365 h 1280100"/>
              <a:gd name="connsiteX72" fmla="*/ 468682 w 897660"/>
              <a:gd name="connsiteY72" fmla="*/ 362779 h 1280100"/>
              <a:gd name="connsiteX73" fmla="*/ 484678 w 897660"/>
              <a:gd name="connsiteY73" fmla="*/ 362779 h 1280100"/>
              <a:gd name="connsiteX74" fmla="*/ 502402 w 897660"/>
              <a:gd name="connsiteY74" fmla="*/ 382360 h 1280100"/>
              <a:gd name="connsiteX75" fmla="*/ 530631 w 897660"/>
              <a:gd name="connsiteY75" fmla="*/ 355547 h 1280100"/>
              <a:gd name="connsiteX76" fmla="*/ 541876 w 897660"/>
              <a:gd name="connsiteY76" fmla="*/ 362779 h 1280100"/>
              <a:gd name="connsiteX77" fmla="*/ 541876 w 897660"/>
              <a:gd name="connsiteY77" fmla="*/ 382360 h 1280100"/>
              <a:gd name="connsiteX78" fmla="*/ 559397 w 897660"/>
              <a:gd name="connsiteY78" fmla="*/ 382360 h 1280100"/>
              <a:gd name="connsiteX79" fmla="*/ 559397 w 897660"/>
              <a:gd name="connsiteY79" fmla="*/ 352720 h 1280100"/>
              <a:gd name="connsiteX80" fmla="*/ 585947 w 897660"/>
              <a:gd name="connsiteY80" fmla="*/ 334174 h 1280100"/>
              <a:gd name="connsiteX81" fmla="*/ 608626 w 897660"/>
              <a:gd name="connsiteY81" fmla="*/ 345365 h 1280100"/>
              <a:gd name="connsiteX82" fmla="*/ 635167 w 897660"/>
              <a:gd name="connsiteY82" fmla="*/ 337807 h 1280100"/>
              <a:gd name="connsiteX83" fmla="*/ 654081 w 897660"/>
              <a:gd name="connsiteY83" fmla="*/ 321884 h 1280100"/>
              <a:gd name="connsiteX84" fmla="*/ 657732 w 897660"/>
              <a:gd name="connsiteY84" fmla="*/ 352720 h 1280100"/>
              <a:gd name="connsiteX85" fmla="*/ 663754 w 897660"/>
              <a:gd name="connsiteY85" fmla="*/ 374410 h 1280100"/>
              <a:gd name="connsiteX86" fmla="*/ 741007 w 897660"/>
              <a:gd name="connsiteY86" fmla="*/ 368644 h 1280100"/>
              <a:gd name="connsiteX87" fmla="*/ 747559 w 897660"/>
              <a:gd name="connsiteY87" fmla="*/ 394585 h 1280100"/>
              <a:gd name="connsiteX88" fmla="*/ 763849 w 897660"/>
              <a:gd name="connsiteY88" fmla="*/ 409376 h 1280100"/>
              <a:gd name="connsiteX89" fmla="*/ 751136 w 897660"/>
              <a:gd name="connsiteY89" fmla="*/ 427857 h 1280100"/>
              <a:gd name="connsiteX90" fmla="*/ 763849 w 897660"/>
              <a:gd name="connsiteY90" fmla="*/ 450337 h 1280100"/>
              <a:gd name="connsiteX91" fmla="*/ 788508 w 897660"/>
              <a:gd name="connsiteY91" fmla="*/ 450337 h 1280100"/>
              <a:gd name="connsiteX92" fmla="*/ 793014 w 897660"/>
              <a:gd name="connsiteY92" fmla="*/ 459394 h 1280100"/>
              <a:gd name="connsiteX93" fmla="*/ 803331 w 897660"/>
              <a:gd name="connsiteY93" fmla="*/ 478746 h 1280100"/>
              <a:gd name="connsiteX94" fmla="*/ 807699 w 897660"/>
              <a:gd name="connsiteY94" fmla="*/ 529334 h 1280100"/>
              <a:gd name="connsiteX95" fmla="*/ 775135 w 897660"/>
              <a:gd name="connsiteY95" fmla="*/ 536624 h 1280100"/>
              <a:gd name="connsiteX96" fmla="*/ 767752 w 897660"/>
              <a:gd name="connsiteY96" fmla="*/ 521442 h 1280100"/>
              <a:gd name="connsiteX97" fmla="*/ 775135 w 897660"/>
              <a:gd name="connsiteY97" fmla="*/ 514160 h 1280100"/>
              <a:gd name="connsiteX98" fmla="*/ 750378 w 897660"/>
              <a:gd name="connsiteY98" fmla="*/ 502008 h 1280100"/>
              <a:gd name="connsiteX99" fmla="*/ 740934 w 897660"/>
              <a:gd name="connsiteY99" fmla="*/ 529334 h 1280100"/>
              <a:gd name="connsiteX100" fmla="*/ 750378 w 897660"/>
              <a:gd name="connsiteY100" fmla="*/ 546153 h 1280100"/>
              <a:gd name="connsiteX101" fmla="*/ 788508 w 897660"/>
              <a:gd name="connsiteY101" fmla="*/ 554836 h 1280100"/>
              <a:gd name="connsiteX102" fmla="*/ 793014 w 897660"/>
              <a:gd name="connsiteY102" fmla="*/ 567688 h 1280100"/>
              <a:gd name="connsiteX103" fmla="*/ 823981 w 897660"/>
              <a:gd name="connsiteY103" fmla="*/ 573659 h 1280100"/>
              <a:gd name="connsiteX104" fmla="*/ 819311 w 897660"/>
              <a:gd name="connsiteY104" fmla="*/ 581038 h 1280100"/>
              <a:gd name="connsiteX105" fmla="*/ 797089 w 897660"/>
              <a:gd name="connsiteY105" fmla="*/ 594803 h 1280100"/>
              <a:gd name="connsiteX106" fmla="*/ 836278 w 897660"/>
              <a:gd name="connsiteY106" fmla="*/ 607965 h 1280100"/>
              <a:gd name="connsiteX107" fmla="*/ 836278 w 897660"/>
              <a:gd name="connsiteY107" fmla="*/ 632904 h 1280100"/>
              <a:gd name="connsiteX108" fmla="*/ 807699 w 897660"/>
              <a:gd name="connsiteY108" fmla="*/ 652403 h 1280100"/>
              <a:gd name="connsiteX109" fmla="*/ 782421 w 897660"/>
              <a:gd name="connsiteY109" fmla="*/ 652403 h 1280100"/>
              <a:gd name="connsiteX110" fmla="*/ 782421 w 897660"/>
              <a:gd name="connsiteY110" fmla="*/ 626983 h 1280100"/>
              <a:gd name="connsiteX111" fmla="*/ 755855 w 897660"/>
              <a:gd name="connsiteY111" fmla="*/ 632904 h 1280100"/>
              <a:gd name="connsiteX112" fmla="*/ 762048 w 897660"/>
              <a:gd name="connsiteY112" fmla="*/ 662259 h 1280100"/>
              <a:gd name="connsiteX113" fmla="*/ 797089 w 897660"/>
              <a:gd name="connsiteY113" fmla="*/ 677139 h 1280100"/>
              <a:gd name="connsiteX114" fmla="*/ 803331 w 897660"/>
              <a:gd name="connsiteY114" fmla="*/ 704009 h 1280100"/>
              <a:gd name="connsiteX115" fmla="*/ 819311 w 897660"/>
              <a:gd name="connsiteY115" fmla="*/ 699131 h 1280100"/>
              <a:gd name="connsiteX116" fmla="*/ 851957 w 897660"/>
              <a:gd name="connsiteY116" fmla="*/ 704009 h 1280100"/>
              <a:gd name="connsiteX117" fmla="*/ 864938 w 897660"/>
              <a:gd name="connsiteY117" fmla="*/ 699131 h 1280100"/>
              <a:gd name="connsiteX118" fmla="*/ 885074 w 897660"/>
              <a:gd name="connsiteY118" fmla="*/ 691352 h 1280100"/>
              <a:gd name="connsiteX119" fmla="*/ 897689 w 897660"/>
              <a:gd name="connsiteY119" fmla="*/ 712578 h 1280100"/>
              <a:gd name="connsiteX120" fmla="*/ 885074 w 897660"/>
              <a:gd name="connsiteY120" fmla="*/ 731099 h 1280100"/>
              <a:gd name="connsiteX121" fmla="*/ 864938 w 897660"/>
              <a:gd name="connsiteY121" fmla="*/ 750020 h 1280100"/>
              <a:gd name="connsiteX122" fmla="*/ 872305 w 897660"/>
              <a:gd name="connsiteY122" fmla="*/ 769853 h 1280100"/>
              <a:gd name="connsiteX123" fmla="*/ 842259 w 897660"/>
              <a:gd name="connsiteY123" fmla="*/ 786509 h 1280100"/>
              <a:gd name="connsiteX124" fmla="*/ 846928 w 897660"/>
              <a:gd name="connsiteY124" fmla="*/ 817248 h 1280100"/>
              <a:gd name="connsiteX125" fmla="*/ 823981 w 897660"/>
              <a:gd name="connsiteY125" fmla="*/ 831290 h 1280100"/>
              <a:gd name="connsiteX126" fmla="*/ 814658 w 897660"/>
              <a:gd name="connsiteY126" fmla="*/ 847124 h 1280100"/>
              <a:gd name="connsiteX127" fmla="*/ 814658 w 897660"/>
              <a:gd name="connsiteY127" fmla="*/ 866598 h 1280100"/>
              <a:gd name="connsiteX128" fmla="*/ 767752 w 897660"/>
              <a:gd name="connsiteY128" fmla="*/ 876722 h 1280100"/>
              <a:gd name="connsiteX129" fmla="*/ 767752 w 897660"/>
              <a:gd name="connsiteY129" fmla="*/ 889974 h 1280100"/>
              <a:gd name="connsiteX130" fmla="*/ 729509 w 897660"/>
              <a:gd name="connsiteY130" fmla="*/ 889974 h 1280100"/>
              <a:gd name="connsiteX131" fmla="*/ 729509 w 897660"/>
              <a:gd name="connsiteY131" fmla="*/ 872381 h 1280100"/>
              <a:gd name="connsiteX132" fmla="*/ 699365 w 897660"/>
              <a:gd name="connsiteY132" fmla="*/ 876722 h 1280100"/>
              <a:gd name="connsiteX133" fmla="*/ 689415 w 897660"/>
              <a:gd name="connsiteY133" fmla="*/ 872381 h 1280100"/>
              <a:gd name="connsiteX134" fmla="*/ 689415 w 897660"/>
              <a:gd name="connsiteY134" fmla="*/ 907575 h 1280100"/>
              <a:gd name="connsiteX135" fmla="*/ 659451 w 897660"/>
              <a:gd name="connsiteY135" fmla="*/ 913928 h 1280100"/>
              <a:gd name="connsiteX136" fmla="*/ 653722 w 897660"/>
              <a:gd name="connsiteY136" fmla="*/ 940358 h 1280100"/>
              <a:gd name="connsiteX137" fmla="*/ 628248 w 897660"/>
              <a:gd name="connsiteY137" fmla="*/ 945392 h 1280100"/>
              <a:gd name="connsiteX138" fmla="*/ 606947 w 897660"/>
              <a:gd name="connsiteY138" fmla="*/ 963392 h 1280100"/>
              <a:gd name="connsiteX139" fmla="*/ 593688 w 897660"/>
              <a:gd name="connsiteY139" fmla="*/ 945392 h 1280100"/>
              <a:gd name="connsiteX140" fmla="*/ 578914 w 897660"/>
              <a:gd name="connsiteY140" fmla="*/ 981481 h 1280100"/>
              <a:gd name="connsiteX141" fmla="*/ 571270 w 897660"/>
              <a:gd name="connsiteY141" fmla="*/ 1008368 h 1280100"/>
              <a:gd name="connsiteX142" fmla="*/ 551460 w 897660"/>
              <a:gd name="connsiteY142" fmla="*/ 1008368 h 1280100"/>
              <a:gd name="connsiteX143" fmla="*/ 547165 w 897660"/>
              <a:gd name="connsiteY143" fmla="*/ 1041444 h 1280100"/>
              <a:gd name="connsiteX144" fmla="*/ 571270 w 897660"/>
              <a:gd name="connsiteY144" fmla="*/ 1052212 h 1280100"/>
              <a:gd name="connsiteX145" fmla="*/ 558207 w 897660"/>
              <a:gd name="connsiteY145" fmla="*/ 1065374 h 1280100"/>
              <a:gd name="connsiteX146" fmla="*/ 562649 w 897660"/>
              <a:gd name="connsiteY146" fmla="*/ 1082975 h 1280100"/>
              <a:gd name="connsiteX147" fmla="*/ 562649 w 897660"/>
              <a:gd name="connsiteY147" fmla="*/ 1101643 h 1280100"/>
              <a:gd name="connsiteX148" fmla="*/ 538495 w 897660"/>
              <a:gd name="connsiteY148" fmla="*/ 1101643 h 1280100"/>
              <a:gd name="connsiteX149" fmla="*/ 538495 w 897660"/>
              <a:gd name="connsiteY149" fmla="*/ 1131388 h 1280100"/>
              <a:gd name="connsiteX150" fmla="*/ 593688 w 897660"/>
              <a:gd name="connsiteY150" fmla="*/ 1131388 h 1280100"/>
              <a:gd name="connsiteX151" fmla="*/ 599702 w 897660"/>
              <a:gd name="connsiteY151" fmla="*/ 1138963 h 1280100"/>
              <a:gd name="connsiteX152" fmla="*/ 593688 w 897660"/>
              <a:gd name="connsiteY152" fmla="*/ 1149267 h 1280100"/>
              <a:gd name="connsiteX153" fmla="*/ 578914 w 897660"/>
              <a:gd name="connsiteY153" fmla="*/ 1177953 h 1280100"/>
              <a:gd name="connsiteX154" fmla="*/ 593688 w 897660"/>
              <a:gd name="connsiteY154" fmla="*/ 1221960 h 1280100"/>
              <a:gd name="connsiteX155" fmla="*/ 584667 w 897660"/>
              <a:gd name="connsiteY155" fmla="*/ 1237068 h 1280100"/>
              <a:gd name="connsiteX156" fmla="*/ 547165 w 897660"/>
              <a:gd name="connsiteY156" fmla="*/ 1237068 h 1280100"/>
              <a:gd name="connsiteX157" fmla="*/ 514732 w 897660"/>
              <a:gd name="connsiteY157" fmla="*/ 1230463 h 1280100"/>
              <a:gd name="connsiteX158" fmla="*/ 484621 w 897660"/>
              <a:gd name="connsiteY158" fmla="*/ 1245091 h 1280100"/>
              <a:gd name="connsiteX159" fmla="*/ 475193 w 897660"/>
              <a:gd name="connsiteY159" fmla="*/ 1280098 h 1280100"/>
              <a:gd name="connsiteX160" fmla="*/ 450037 w 897660"/>
              <a:gd name="connsiteY160" fmla="*/ 1268215 h 1280100"/>
              <a:gd name="connsiteX161" fmla="*/ 450037 w 897660"/>
              <a:gd name="connsiteY161" fmla="*/ 1237068 h 1280100"/>
              <a:gd name="connsiteX162" fmla="*/ 475193 w 897660"/>
              <a:gd name="connsiteY162" fmla="*/ 1203242 h 1280100"/>
              <a:gd name="connsiteX163" fmla="*/ 475193 w 897660"/>
              <a:gd name="connsiteY163" fmla="*/ 1177953 h 1280100"/>
              <a:gd name="connsiteX164" fmla="*/ 455839 w 897660"/>
              <a:gd name="connsiteY164" fmla="*/ 1161981 h 1280100"/>
              <a:gd name="connsiteX165" fmla="*/ 409544 w 897660"/>
              <a:gd name="connsiteY165" fmla="*/ 1172626 h 1280100"/>
              <a:gd name="connsiteX166" fmla="*/ 366981 w 897660"/>
              <a:gd name="connsiteY166" fmla="*/ 1177953 h 1280100"/>
              <a:gd name="connsiteX167" fmla="*/ 323620 w 897660"/>
              <a:gd name="connsiteY167" fmla="*/ 1183581 h 1280100"/>
              <a:gd name="connsiteX168" fmla="*/ 294650 w 897660"/>
              <a:gd name="connsiteY168" fmla="*/ 1191978 h 1280100"/>
              <a:gd name="connsiteX169" fmla="*/ 266283 w 897660"/>
              <a:gd name="connsiteY169" fmla="*/ 1210565 h 1280100"/>
              <a:gd name="connsiteX170" fmla="*/ 233141 w 897660"/>
              <a:gd name="connsiteY170" fmla="*/ 1230463 h 1280100"/>
              <a:gd name="connsiteX171" fmla="*/ 193830 w 897660"/>
              <a:gd name="connsiteY171" fmla="*/ 1251029 h 1280100"/>
              <a:gd name="connsiteX172" fmla="*/ 160777 w 897660"/>
              <a:gd name="connsiteY172" fmla="*/ 1245091 h 1280100"/>
              <a:gd name="connsiteX173" fmla="*/ 137055 w 897660"/>
              <a:gd name="connsiteY173" fmla="*/ 1245091 h 1280100"/>
              <a:gd name="connsiteX174" fmla="*/ 113219 w 897660"/>
              <a:gd name="connsiteY174" fmla="*/ 1216820 h 1280100"/>
              <a:gd name="connsiteX175" fmla="*/ 46560 w 897660"/>
              <a:gd name="connsiteY175" fmla="*/ 1210565 h 1280100"/>
              <a:gd name="connsiteX176" fmla="*/ 26758 w 897660"/>
              <a:gd name="connsiteY176" fmla="*/ 1167576 h 1280100"/>
              <a:gd name="connsiteX177" fmla="*/ 29 w 897660"/>
              <a:gd name="connsiteY177" fmla="*/ 1149267 h 128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897660" h="1280100">
                <a:moveTo>
                  <a:pt x="29" y="1147320"/>
                </a:moveTo>
                <a:lnTo>
                  <a:pt x="58783" y="1140307"/>
                </a:lnTo>
                <a:lnTo>
                  <a:pt x="79604" y="1110985"/>
                </a:lnTo>
                <a:lnTo>
                  <a:pt x="90557" y="1093140"/>
                </a:lnTo>
                <a:lnTo>
                  <a:pt x="90557" y="1073983"/>
                </a:lnTo>
                <a:lnTo>
                  <a:pt x="58783" y="1047032"/>
                </a:lnTo>
                <a:lnTo>
                  <a:pt x="58783" y="981815"/>
                </a:lnTo>
                <a:lnTo>
                  <a:pt x="37514" y="963685"/>
                </a:lnTo>
                <a:lnTo>
                  <a:pt x="58783" y="923653"/>
                </a:lnTo>
                <a:lnTo>
                  <a:pt x="44221" y="922529"/>
                </a:lnTo>
                <a:lnTo>
                  <a:pt x="28860" y="902476"/>
                </a:lnTo>
                <a:lnTo>
                  <a:pt x="66289" y="886024"/>
                </a:lnTo>
                <a:lnTo>
                  <a:pt x="79604" y="871012"/>
                </a:lnTo>
                <a:lnTo>
                  <a:pt x="66289" y="861263"/>
                </a:lnTo>
                <a:lnTo>
                  <a:pt x="66289" y="834344"/>
                </a:lnTo>
                <a:lnTo>
                  <a:pt x="79604" y="834344"/>
                </a:lnTo>
                <a:lnTo>
                  <a:pt x="90557" y="802946"/>
                </a:lnTo>
                <a:lnTo>
                  <a:pt x="103326" y="768305"/>
                </a:lnTo>
                <a:lnTo>
                  <a:pt x="79604" y="744726"/>
                </a:lnTo>
                <a:lnTo>
                  <a:pt x="52346" y="744726"/>
                </a:lnTo>
                <a:lnTo>
                  <a:pt x="44221" y="719395"/>
                </a:lnTo>
                <a:lnTo>
                  <a:pt x="52346" y="698308"/>
                </a:lnTo>
                <a:lnTo>
                  <a:pt x="121792" y="690587"/>
                </a:lnTo>
                <a:lnTo>
                  <a:pt x="114890" y="664653"/>
                </a:lnTo>
                <a:lnTo>
                  <a:pt x="90557" y="671902"/>
                </a:lnTo>
                <a:lnTo>
                  <a:pt x="66289" y="664653"/>
                </a:lnTo>
                <a:lnTo>
                  <a:pt x="18087" y="647451"/>
                </a:lnTo>
                <a:lnTo>
                  <a:pt x="18087" y="605008"/>
                </a:lnTo>
                <a:lnTo>
                  <a:pt x="52346" y="605008"/>
                </a:lnTo>
                <a:lnTo>
                  <a:pt x="66289" y="574302"/>
                </a:lnTo>
                <a:lnTo>
                  <a:pt x="66289" y="559641"/>
                </a:lnTo>
                <a:lnTo>
                  <a:pt x="114890" y="533887"/>
                </a:lnTo>
                <a:lnTo>
                  <a:pt x="103326" y="506838"/>
                </a:lnTo>
                <a:lnTo>
                  <a:pt x="90557" y="482037"/>
                </a:lnTo>
                <a:lnTo>
                  <a:pt x="114890" y="487917"/>
                </a:lnTo>
                <a:lnTo>
                  <a:pt x="129917" y="469925"/>
                </a:lnTo>
                <a:lnTo>
                  <a:pt x="103326" y="441377"/>
                </a:lnTo>
                <a:lnTo>
                  <a:pt x="66289" y="441377"/>
                </a:lnTo>
                <a:lnTo>
                  <a:pt x="37514" y="415949"/>
                </a:lnTo>
                <a:lnTo>
                  <a:pt x="52346" y="401639"/>
                </a:lnTo>
                <a:lnTo>
                  <a:pt x="52346" y="395180"/>
                </a:lnTo>
                <a:lnTo>
                  <a:pt x="66289" y="368529"/>
                </a:lnTo>
                <a:lnTo>
                  <a:pt x="90557" y="345260"/>
                </a:lnTo>
                <a:lnTo>
                  <a:pt x="161478" y="326241"/>
                </a:lnTo>
                <a:lnTo>
                  <a:pt x="172748" y="294167"/>
                </a:lnTo>
                <a:lnTo>
                  <a:pt x="145701" y="171790"/>
                </a:lnTo>
                <a:lnTo>
                  <a:pt x="121792" y="180146"/>
                </a:lnTo>
                <a:lnTo>
                  <a:pt x="146606" y="171790"/>
                </a:lnTo>
                <a:lnTo>
                  <a:pt x="124522" y="186100"/>
                </a:lnTo>
                <a:lnTo>
                  <a:pt x="97671" y="23227"/>
                </a:lnTo>
                <a:lnTo>
                  <a:pt x="146606" y="7629"/>
                </a:lnTo>
                <a:lnTo>
                  <a:pt x="188289" y="-3"/>
                </a:lnTo>
                <a:lnTo>
                  <a:pt x="188289" y="12614"/>
                </a:lnTo>
                <a:lnTo>
                  <a:pt x="254997" y="7629"/>
                </a:lnTo>
                <a:lnTo>
                  <a:pt x="254997" y="23227"/>
                </a:lnTo>
                <a:lnTo>
                  <a:pt x="269347" y="31184"/>
                </a:lnTo>
                <a:lnTo>
                  <a:pt x="296997" y="7629"/>
                </a:lnTo>
                <a:lnTo>
                  <a:pt x="312888" y="38067"/>
                </a:lnTo>
                <a:lnTo>
                  <a:pt x="322805" y="38067"/>
                </a:lnTo>
                <a:lnTo>
                  <a:pt x="396831" y="91196"/>
                </a:lnTo>
                <a:lnTo>
                  <a:pt x="404231" y="146304"/>
                </a:lnTo>
                <a:lnTo>
                  <a:pt x="415851" y="146304"/>
                </a:lnTo>
                <a:lnTo>
                  <a:pt x="415851" y="168686"/>
                </a:lnTo>
                <a:lnTo>
                  <a:pt x="437658" y="168686"/>
                </a:lnTo>
                <a:lnTo>
                  <a:pt x="437658" y="180830"/>
                </a:lnTo>
                <a:lnTo>
                  <a:pt x="454453" y="180830"/>
                </a:lnTo>
                <a:lnTo>
                  <a:pt x="461730" y="207790"/>
                </a:lnTo>
                <a:lnTo>
                  <a:pt x="447372" y="278170"/>
                </a:lnTo>
                <a:lnTo>
                  <a:pt x="457770" y="284450"/>
                </a:lnTo>
                <a:lnTo>
                  <a:pt x="447372" y="317396"/>
                </a:lnTo>
                <a:lnTo>
                  <a:pt x="447372" y="337807"/>
                </a:lnTo>
                <a:lnTo>
                  <a:pt x="436900" y="345365"/>
                </a:lnTo>
                <a:lnTo>
                  <a:pt x="468682" y="362779"/>
                </a:lnTo>
                <a:lnTo>
                  <a:pt x="484678" y="362779"/>
                </a:lnTo>
                <a:lnTo>
                  <a:pt x="502402" y="382360"/>
                </a:lnTo>
                <a:lnTo>
                  <a:pt x="530631" y="355547"/>
                </a:lnTo>
                <a:lnTo>
                  <a:pt x="541876" y="362779"/>
                </a:lnTo>
                <a:lnTo>
                  <a:pt x="541876" y="382360"/>
                </a:lnTo>
                <a:lnTo>
                  <a:pt x="559397" y="382360"/>
                </a:lnTo>
                <a:lnTo>
                  <a:pt x="559397" y="352720"/>
                </a:lnTo>
                <a:lnTo>
                  <a:pt x="585947" y="334174"/>
                </a:lnTo>
                <a:lnTo>
                  <a:pt x="608626" y="345365"/>
                </a:lnTo>
                <a:lnTo>
                  <a:pt x="635167" y="337807"/>
                </a:lnTo>
                <a:lnTo>
                  <a:pt x="654081" y="321884"/>
                </a:lnTo>
                <a:lnTo>
                  <a:pt x="657732" y="352720"/>
                </a:lnTo>
                <a:lnTo>
                  <a:pt x="663754" y="374410"/>
                </a:lnTo>
                <a:lnTo>
                  <a:pt x="741007" y="368644"/>
                </a:lnTo>
                <a:lnTo>
                  <a:pt x="747559" y="394585"/>
                </a:lnTo>
                <a:lnTo>
                  <a:pt x="763849" y="409376"/>
                </a:lnTo>
                <a:lnTo>
                  <a:pt x="751136" y="427857"/>
                </a:lnTo>
                <a:lnTo>
                  <a:pt x="763849" y="450337"/>
                </a:lnTo>
                <a:lnTo>
                  <a:pt x="788508" y="450337"/>
                </a:lnTo>
                <a:lnTo>
                  <a:pt x="793014" y="459394"/>
                </a:lnTo>
                <a:lnTo>
                  <a:pt x="803331" y="478746"/>
                </a:lnTo>
                <a:lnTo>
                  <a:pt x="807699" y="529334"/>
                </a:lnTo>
                <a:lnTo>
                  <a:pt x="775135" y="536624"/>
                </a:lnTo>
                <a:lnTo>
                  <a:pt x="767752" y="521442"/>
                </a:lnTo>
                <a:lnTo>
                  <a:pt x="775135" y="514160"/>
                </a:lnTo>
                <a:lnTo>
                  <a:pt x="750378" y="502008"/>
                </a:lnTo>
                <a:lnTo>
                  <a:pt x="740934" y="529334"/>
                </a:lnTo>
                <a:lnTo>
                  <a:pt x="750378" y="546153"/>
                </a:lnTo>
                <a:lnTo>
                  <a:pt x="788508" y="554836"/>
                </a:lnTo>
                <a:lnTo>
                  <a:pt x="793014" y="567688"/>
                </a:lnTo>
                <a:lnTo>
                  <a:pt x="823981" y="573659"/>
                </a:lnTo>
                <a:lnTo>
                  <a:pt x="819311" y="581038"/>
                </a:lnTo>
                <a:lnTo>
                  <a:pt x="797089" y="594803"/>
                </a:lnTo>
                <a:lnTo>
                  <a:pt x="836278" y="607965"/>
                </a:lnTo>
                <a:lnTo>
                  <a:pt x="836278" y="632904"/>
                </a:lnTo>
                <a:lnTo>
                  <a:pt x="807699" y="652403"/>
                </a:lnTo>
                <a:lnTo>
                  <a:pt x="782421" y="652403"/>
                </a:lnTo>
                <a:lnTo>
                  <a:pt x="782421" y="626983"/>
                </a:lnTo>
                <a:lnTo>
                  <a:pt x="755855" y="632904"/>
                </a:lnTo>
                <a:lnTo>
                  <a:pt x="762048" y="662259"/>
                </a:lnTo>
                <a:lnTo>
                  <a:pt x="797089" y="677139"/>
                </a:lnTo>
                <a:lnTo>
                  <a:pt x="803331" y="704009"/>
                </a:lnTo>
                <a:lnTo>
                  <a:pt x="819311" y="699131"/>
                </a:lnTo>
                <a:lnTo>
                  <a:pt x="851957" y="704009"/>
                </a:lnTo>
                <a:lnTo>
                  <a:pt x="864938" y="699131"/>
                </a:lnTo>
                <a:lnTo>
                  <a:pt x="885074" y="691352"/>
                </a:lnTo>
                <a:lnTo>
                  <a:pt x="897689" y="712578"/>
                </a:lnTo>
                <a:lnTo>
                  <a:pt x="885074" y="731099"/>
                </a:lnTo>
                <a:lnTo>
                  <a:pt x="864938" y="750020"/>
                </a:lnTo>
                <a:lnTo>
                  <a:pt x="872305" y="769853"/>
                </a:lnTo>
                <a:lnTo>
                  <a:pt x="842259" y="786509"/>
                </a:lnTo>
                <a:lnTo>
                  <a:pt x="846928" y="817248"/>
                </a:lnTo>
                <a:lnTo>
                  <a:pt x="823981" y="831290"/>
                </a:lnTo>
                <a:lnTo>
                  <a:pt x="814658" y="847124"/>
                </a:lnTo>
                <a:lnTo>
                  <a:pt x="814658" y="866598"/>
                </a:lnTo>
                <a:lnTo>
                  <a:pt x="767752" y="876722"/>
                </a:lnTo>
                <a:lnTo>
                  <a:pt x="767752" y="889974"/>
                </a:lnTo>
                <a:lnTo>
                  <a:pt x="729509" y="889974"/>
                </a:lnTo>
                <a:lnTo>
                  <a:pt x="729509" y="872381"/>
                </a:lnTo>
                <a:lnTo>
                  <a:pt x="699365" y="876722"/>
                </a:lnTo>
                <a:lnTo>
                  <a:pt x="689415" y="872381"/>
                </a:lnTo>
                <a:lnTo>
                  <a:pt x="689415" y="907575"/>
                </a:lnTo>
                <a:lnTo>
                  <a:pt x="659451" y="913928"/>
                </a:lnTo>
                <a:lnTo>
                  <a:pt x="653722" y="940358"/>
                </a:lnTo>
                <a:lnTo>
                  <a:pt x="628248" y="945392"/>
                </a:lnTo>
                <a:lnTo>
                  <a:pt x="606947" y="963392"/>
                </a:lnTo>
                <a:lnTo>
                  <a:pt x="593688" y="945392"/>
                </a:lnTo>
                <a:lnTo>
                  <a:pt x="578914" y="981481"/>
                </a:lnTo>
                <a:lnTo>
                  <a:pt x="571270" y="1008368"/>
                </a:lnTo>
                <a:lnTo>
                  <a:pt x="551460" y="1008368"/>
                </a:lnTo>
                <a:lnTo>
                  <a:pt x="547165" y="1041444"/>
                </a:lnTo>
                <a:lnTo>
                  <a:pt x="571270" y="1052212"/>
                </a:lnTo>
                <a:lnTo>
                  <a:pt x="558207" y="1065374"/>
                </a:lnTo>
                <a:lnTo>
                  <a:pt x="562649" y="1082975"/>
                </a:lnTo>
                <a:lnTo>
                  <a:pt x="562649" y="1101643"/>
                </a:lnTo>
                <a:lnTo>
                  <a:pt x="538495" y="1101643"/>
                </a:lnTo>
                <a:lnTo>
                  <a:pt x="538495" y="1131388"/>
                </a:lnTo>
                <a:lnTo>
                  <a:pt x="593688" y="1131388"/>
                </a:lnTo>
                <a:lnTo>
                  <a:pt x="599702" y="1138963"/>
                </a:lnTo>
                <a:lnTo>
                  <a:pt x="593688" y="1149267"/>
                </a:lnTo>
                <a:lnTo>
                  <a:pt x="578914" y="1177953"/>
                </a:lnTo>
                <a:lnTo>
                  <a:pt x="593688" y="1221960"/>
                </a:lnTo>
                <a:lnTo>
                  <a:pt x="584667" y="1237068"/>
                </a:lnTo>
                <a:lnTo>
                  <a:pt x="547165" y="1237068"/>
                </a:lnTo>
                <a:lnTo>
                  <a:pt x="514732" y="1230463"/>
                </a:lnTo>
                <a:lnTo>
                  <a:pt x="484621" y="1245091"/>
                </a:lnTo>
                <a:lnTo>
                  <a:pt x="475193" y="1280098"/>
                </a:lnTo>
                <a:lnTo>
                  <a:pt x="450037" y="1268215"/>
                </a:lnTo>
                <a:lnTo>
                  <a:pt x="450037" y="1237068"/>
                </a:lnTo>
                <a:lnTo>
                  <a:pt x="475193" y="1203242"/>
                </a:lnTo>
                <a:lnTo>
                  <a:pt x="475193" y="1177953"/>
                </a:lnTo>
                <a:lnTo>
                  <a:pt x="455839" y="1161981"/>
                </a:lnTo>
                <a:lnTo>
                  <a:pt x="409544" y="1172626"/>
                </a:lnTo>
                <a:lnTo>
                  <a:pt x="366981" y="1177953"/>
                </a:lnTo>
                <a:lnTo>
                  <a:pt x="323620" y="1183581"/>
                </a:lnTo>
                <a:lnTo>
                  <a:pt x="294650" y="1191978"/>
                </a:lnTo>
                <a:lnTo>
                  <a:pt x="266283" y="1210565"/>
                </a:lnTo>
                <a:lnTo>
                  <a:pt x="233141" y="1230463"/>
                </a:lnTo>
                <a:lnTo>
                  <a:pt x="193830" y="1251029"/>
                </a:lnTo>
                <a:lnTo>
                  <a:pt x="160777" y="1245091"/>
                </a:lnTo>
                <a:lnTo>
                  <a:pt x="137055" y="1245091"/>
                </a:lnTo>
                <a:lnTo>
                  <a:pt x="113219" y="1216820"/>
                </a:lnTo>
                <a:lnTo>
                  <a:pt x="46560" y="1210565"/>
                </a:lnTo>
                <a:lnTo>
                  <a:pt x="26758" y="1167576"/>
                </a:lnTo>
                <a:lnTo>
                  <a:pt x="29" y="1149267"/>
                </a:lnTo>
              </a:path>
            </a:pathLst>
          </a:custGeom>
          <a:solidFill>
            <a:srgbClr val="3D87C7"/>
          </a:solidFill>
          <a:ln w="8141" cap="rnd">
            <a:solidFill>
              <a:schemeClr val="bg1"/>
            </a:solidFill>
            <a:prstDash val="solid"/>
            <a:round/>
          </a:ln>
        </p:spPr>
        <p:txBody>
          <a:bodyPr rtlCol="0" anchor="ctr"/>
          <a:lstStyle/>
          <a:p>
            <a:endParaRPr lang="en-LV"/>
          </a:p>
        </p:txBody>
      </p:sp>
      <p:sp>
        <p:nvSpPr>
          <p:cNvPr id="30" name="Gulbenes novads">
            <a:extLst>
              <a:ext uri="{FF2B5EF4-FFF2-40B4-BE49-F238E27FC236}">
                <a16:creationId xmlns:a16="http://schemas.microsoft.com/office/drawing/2014/main" id="{514A1BF4-3D0B-DAC9-4F36-8462669AF134}"/>
              </a:ext>
            </a:extLst>
          </p:cNvPr>
          <p:cNvSpPr/>
          <p:nvPr/>
        </p:nvSpPr>
        <p:spPr>
          <a:xfrm>
            <a:off x="7875535" y="2178066"/>
            <a:ext cx="1407987" cy="1026411"/>
          </a:xfrm>
          <a:custGeom>
            <a:avLst/>
            <a:gdLst>
              <a:gd name="connsiteX0" fmla="*/ 714225 w 1407987"/>
              <a:gd name="connsiteY0" fmla="*/ 29867 h 1026411"/>
              <a:gd name="connsiteX1" fmla="*/ 719726 w 1407987"/>
              <a:gd name="connsiteY1" fmla="*/ 80610 h 1026411"/>
              <a:gd name="connsiteX2" fmla="*/ 765678 w 1407987"/>
              <a:gd name="connsiteY2" fmla="*/ 115307 h 1026411"/>
              <a:gd name="connsiteX3" fmla="*/ 779776 w 1407987"/>
              <a:gd name="connsiteY3" fmla="*/ 115307 h 1026411"/>
              <a:gd name="connsiteX4" fmla="*/ 765678 w 1407987"/>
              <a:gd name="connsiteY4" fmla="*/ 139449 h 1026411"/>
              <a:gd name="connsiteX5" fmla="*/ 825827 w 1407987"/>
              <a:gd name="connsiteY5" fmla="*/ 157848 h 1026411"/>
              <a:gd name="connsiteX6" fmla="*/ 817425 w 1407987"/>
              <a:gd name="connsiteY6" fmla="*/ 199933 h 1026411"/>
              <a:gd name="connsiteX7" fmla="*/ 854837 w 1407987"/>
              <a:gd name="connsiteY7" fmla="*/ 213795 h 1026411"/>
              <a:gd name="connsiteX8" fmla="*/ 898875 w 1407987"/>
              <a:gd name="connsiteY8" fmla="*/ 213795 h 1026411"/>
              <a:gd name="connsiteX9" fmla="*/ 907985 w 1407987"/>
              <a:gd name="connsiteY9" fmla="*/ 199933 h 1026411"/>
              <a:gd name="connsiteX10" fmla="*/ 898875 w 1407987"/>
              <a:gd name="connsiteY10" fmla="*/ 181256 h 1026411"/>
              <a:gd name="connsiteX11" fmla="*/ 921953 w 1407987"/>
              <a:gd name="connsiteY11" fmla="*/ 167581 h 1026411"/>
              <a:gd name="connsiteX12" fmla="*/ 944224 w 1407987"/>
              <a:gd name="connsiteY12" fmla="*/ 174740 h 1026411"/>
              <a:gd name="connsiteX13" fmla="*/ 960490 w 1407987"/>
              <a:gd name="connsiteY13" fmla="*/ 199933 h 1026411"/>
              <a:gd name="connsiteX14" fmla="*/ 984962 w 1407987"/>
              <a:gd name="connsiteY14" fmla="*/ 190981 h 1026411"/>
              <a:gd name="connsiteX15" fmla="*/ 1012367 w 1407987"/>
              <a:gd name="connsiteY15" fmla="*/ 199933 h 1026411"/>
              <a:gd name="connsiteX16" fmla="*/ 1024688 w 1407987"/>
              <a:gd name="connsiteY16" fmla="*/ 181256 h 1026411"/>
              <a:gd name="connsiteX17" fmla="*/ 1037262 w 1407987"/>
              <a:gd name="connsiteY17" fmla="*/ 199933 h 1026411"/>
              <a:gd name="connsiteX18" fmla="*/ 1037262 w 1407987"/>
              <a:gd name="connsiteY18" fmla="*/ 231543 h 1026411"/>
              <a:gd name="connsiteX19" fmla="*/ 1059452 w 1407987"/>
              <a:gd name="connsiteY19" fmla="*/ 224001 h 1026411"/>
              <a:gd name="connsiteX20" fmla="*/ 1083899 w 1407987"/>
              <a:gd name="connsiteY20" fmla="*/ 210790 h 1026411"/>
              <a:gd name="connsiteX21" fmla="*/ 1111085 w 1407987"/>
              <a:gd name="connsiteY21" fmla="*/ 217306 h 1026411"/>
              <a:gd name="connsiteX22" fmla="*/ 1171811 w 1407987"/>
              <a:gd name="connsiteY22" fmla="*/ 204274 h 1026411"/>
              <a:gd name="connsiteX23" fmla="*/ 1193097 w 1407987"/>
              <a:gd name="connsiteY23" fmla="*/ 213795 h 1026411"/>
              <a:gd name="connsiteX24" fmla="*/ 1214936 w 1407987"/>
              <a:gd name="connsiteY24" fmla="*/ 231543 h 1026411"/>
              <a:gd name="connsiteX25" fmla="*/ 1255413 w 1407987"/>
              <a:gd name="connsiteY25" fmla="*/ 258014 h 1026411"/>
              <a:gd name="connsiteX26" fmla="*/ 1276869 w 1407987"/>
              <a:gd name="connsiteY26" fmla="*/ 268952 h 1026411"/>
              <a:gd name="connsiteX27" fmla="*/ 1302498 w 1407987"/>
              <a:gd name="connsiteY27" fmla="*/ 268952 h 1026411"/>
              <a:gd name="connsiteX28" fmla="*/ 1308332 w 1407987"/>
              <a:gd name="connsiteY28" fmla="*/ 288785 h 1026411"/>
              <a:gd name="connsiteX29" fmla="*/ 1276869 w 1407987"/>
              <a:gd name="connsiteY29" fmla="*/ 295660 h 1026411"/>
              <a:gd name="connsiteX30" fmla="*/ 1265477 w 1407987"/>
              <a:gd name="connsiteY30" fmla="*/ 305849 h 1026411"/>
              <a:gd name="connsiteX31" fmla="*/ 1265477 w 1407987"/>
              <a:gd name="connsiteY31" fmla="*/ 319027 h 1026411"/>
              <a:gd name="connsiteX32" fmla="*/ 1284537 w 1407987"/>
              <a:gd name="connsiteY32" fmla="*/ 319027 h 1026411"/>
              <a:gd name="connsiteX33" fmla="*/ 1302498 w 1407987"/>
              <a:gd name="connsiteY33" fmla="*/ 334877 h 1026411"/>
              <a:gd name="connsiteX34" fmla="*/ 1325030 w 1407987"/>
              <a:gd name="connsiteY34" fmla="*/ 334877 h 1026411"/>
              <a:gd name="connsiteX35" fmla="*/ 1353698 w 1407987"/>
              <a:gd name="connsiteY35" fmla="*/ 343226 h 1026411"/>
              <a:gd name="connsiteX36" fmla="*/ 1407987 w 1407987"/>
              <a:gd name="connsiteY36" fmla="*/ 369013 h 1026411"/>
              <a:gd name="connsiteX37" fmla="*/ 1400865 w 1407987"/>
              <a:gd name="connsiteY37" fmla="*/ 388821 h 1026411"/>
              <a:gd name="connsiteX38" fmla="*/ 1385928 w 1407987"/>
              <a:gd name="connsiteY38" fmla="*/ 403001 h 1026411"/>
              <a:gd name="connsiteX39" fmla="*/ 1385928 w 1407987"/>
              <a:gd name="connsiteY39" fmla="*/ 423624 h 1026411"/>
              <a:gd name="connsiteX40" fmla="*/ 1374642 w 1407987"/>
              <a:gd name="connsiteY40" fmla="*/ 439727 h 1026411"/>
              <a:gd name="connsiteX41" fmla="*/ 1333415 w 1407987"/>
              <a:gd name="connsiteY41" fmla="*/ 476501 h 1026411"/>
              <a:gd name="connsiteX42" fmla="*/ 1333415 w 1407987"/>
              <a:gd name="connsiteY42" fmla="*/ 492579 h 1026411"/>
              <a:gd name="connsiteX43" fmla="*/ 1325030 w 1407987"/>
              <a:gd name="connsiteY43" fmla="*/ 513210 h 1026411"/>
              <a:gd name="connsiteX44" fmla="*/ 1302498 w 1407987"/>
              <a:gd name="connsiteY44" fmla="*/ 513210 h 1026411"/>
              <a:gd name="connsiteX45" fmla="*/ 1276869 w 1407987"/>
              <a:gd name="connsiteY45" fmla="*/ 558161 h 1026411"/>
              <a:gd name="connsiteX46" fmla="*/ 1265477 w 1407987"/>
              <a:gd name="connsiteY46" fmla="*/ 595929 h 1026411"/>
              <a:gd name="connsiteX47" fmla="*/ 1242838 w 1407987"/>
              <a:gd name="connsiteY47" fmla="*/ 628224 h 1026411"/>
              <a:gd name="connsiteX48" fmla="*/ 1199437 w 1407987"/>
              <a:gd name="connsiteY48" fmla="*/ 691363 h 1026411"/>
              <a:gd name="connsiteX49" fmla="*/ 1193097 w 1407987"/>
              <a:gd name="connsiteY49" fmla="*/ 730027 h 1026411"/>
              <a:gd name="connsiteX50" fmla="*/ 1179667 w 1407987"/>
              <a:gd name="connsiteY50" fmla="*/ 749607 h 1026411"/>
              <a:gd name="connsiteX51" fmla="*/ 1162978 w 1407987"/>
              <a:gd name="connsiteY51" fmla="*/ 773350 h 1026411"/>
              <a:gd name="connsiteX52" fmla="*/ 1153940 w 1407987"/>
              <a:gd name="connsiteY52" fmla="*/ 791659 h 1026411"/>
              <a:gd name="connsiteX53" fmla="*/ 1119307 w 1407987"/>
              <a:gd name="connsiteY53" fmla="*/ 804039 h 1026411"/>
              <a:gd name="connsiteX54" fmla="*/ 1093678 w 1407987"/>
              <a:gd name="connsiteY54" fmla="*/ 804039 h 1026411"/>
              <a:gd name="connsiteX55" fmla="*/ 1093678 w 1407987"/>
              <a:gd name="connsiteY55" fmla="*/ 832278 h 1026411"/>
              <a:gd name="connsiteX56" fmla="*/ 1071676 w 1407987"/>
              <a:gd name="connsiteY56" fmla="*/ 839356 h 1026411"/>
              <a:gd name="connsiteX57" fmla="*/ 1065580 w 1407987"/>
              <a:gd name="connsiteY57" fmla="*/ 848348 h 1026411"/>
              <a:gd name="connsiteX58" fmla="*/ 1071676 w 1407987"/>
              <a:gd name="connsiteY58" fmla="*/ 873238 h 1026411"/>
              <a:gd name="connsiteX59" fmla="*/ 1083899 w 1407987"/>
              <a:gd name="connsiteY59" fmla="*/ 893739 h 1026411"/>
              <a:gd name="connsiteX60" fmla="*/ 1071676 w 1407987"/>
              <a:gd name="connsiteY60" fmla="*/ 925911 h 1026411"/>
              <a:gd name="connsiteX61" fmla="*/ 1003142 w 1407987"/>
              <a:gd name="connsiteY61" fmla="*/ 919363 h 1026411"/>
              <a:gd name="connsiteX62" fmla="*/ 968484 w 1407987"/>
              <a:gd name="connsiteY62" fmla="*/ 891385 h 1026411"/>
              <a:gd name="connsiteX63" fmla="*/ 968484 w 1407987"/>
              <a:gd name="connsiteY63" fmla="*/ 909483 h 1026411"/>
              <a:gd name="connsiteX64" fmla="*/ 936988 w 1407987"/>
              <a:gd name="connsiteY64" fmla="*/ 909483 h 1026411"/>
              <a:gd name="connsiteX65" fmla="*/ 918000 w 1407987"/>
              <a:gd name="connsiteY65" fmla="*/ 919363 h 1026411"/>
              <a:gd name="connsiteX66" fmla="*/ 903666 w 1407987"/>
              <a:gd name="connsiteY66" fmla="*/ 943773 h 1026411"/>
              <a:gd name="connsiteX67" fmla="*/ 886423 w 1407987"/>
              <a:gd name="connsiteY67" fmla="*/ 960715 h 1026411"/>
              <a:gd name="connsiteX68" fmla="*/ 876611 w 1407987"/>
              <a:gd name="connsiteY68" fmla="*/ 951112 h 1026411"/>
              <a:gd name="connsiteX69" fmla="*/ 865879 w 1407987"/>
              <a:gd name="connsiteY69" fmla="*/ 943773 h 1026411"/>
              <a:gd name="connsiteX70" fmla="*/ 848326 w 1407987"/>
              <a:gd name="connsiteY70" fmla="*/ 970497 h 1026411"/>
              <a:gd name="connsiteX71" fmla="*/ 808713 w 1407987"/>
              <a:gd name="connsiteY71" fmla="*/ 970497 h 1026411"/>
              <a:gd name="connsiteX72" fmla="*/ 732381 w 1407987"/>
              <a:gd name="connsiteY72" fmla="*/ 1026411 h 1026411"/>
              <a:gd name="connsiteX73" fmla="*/ 719726 w 1407987"/>
              <a:gd name="connsiteY73" fmla="*/ 1012549 h 1026411"/>
              <a:gd name="connsiteX74" fmla="*/ 710900 w 1407987"/>
              <a:gd name="connsiteY74" fmla="*/ 970497 h 1026411"/>
              <a:gd name="connsiteX75" fmla="*/ 710900 w 1407987"/>
              <a:gd name="connsiteY75" fmla="*/ 951112 h 1026411"/>
              <a:gd name="connsiteX76" fmla="*/ 698579 w 1407987"/>
              <a:gd name="connsiteY76" fmla="*/ 943773 h 1026411"/>
              <a:gd name="connsiteX77" fmla="*/ 684733 w 1407987"/>
              <a:gd name="connsiteY77" fmla="*/ 891385 h 1026411"/>
              <a:gd name="connsiteX78" fmla="*/ 684733 w 1407987"/>
              <a:gd name="connsiteY78" fmla="*/ 862544 h 1026411"/>
              <a:gd name="connsiteX79" fmla="*/ 653759 w 1407987"/>
              <a:gd name="connsiteY79" fmla="*/ 818399 h 1026411"/>
              <a:gd name="connsiteX80" fmla="*/ 635016 w 1407987"/>
              <a:gd name="connsiteY80" fmla="*/ 798159 h 1026411"/>
              <a:gd name="connsiteX81" fmla="*/ 629695 w 1407987"/>
              <a:gd name="connsiteY81" fmla="*/ 783433 h 1026411"/>
              <a:gd name="connsiteX82" fmla="*/ 606291 w 1407987"/>
              <a:gd name="connsiteY82" fmla="*/ 798159 h 1026411"/>
              <a:gd name="connsiteX83" fmla="*/ 585470 w 1407987"/>
              <a:gd name="connsiteY83" fmla="*/ 768699 h 1026411"/>
              <a:gd name="connsiteX84" fmla="*/ 563858 w 1407987"/>
              <a:gd name="connsiteY84" fmla="*/ 768699 h 1026411"/>
              <a:gd name="connsiteX85" fmla="*/ 521948 w 1407987"/>
              <a:gd name="connsiteY85" fmla="*/ 798159 h 1026411"/>
              <a:gd name="connsiteX86" fmla="*/ 468645 w 1407987"/>
              <a:gd name="connsiteY86" fmla="*/ 811834 h 1026411"/>
              <a:gd name="connsiteX87" fmla="*/ 442380 w 1407987"/>
              <a:gd name="connsiteY87" fmla="*/ 783433 h 1026411"/>
              <a:gd name="connsiteX88" fmla="*/ 435641 w 1407987"/>
              <a:gd name="connsiteY88" fmla="*/ 760977 h 1026411"/>
              <a:gd name="connsiteX89" fmla="*/ 412799 w 1407987"/>
              <a:gd name="connsiteY89" fmla="*/ 742651 h 1026411"/>
              <a:gd name="connsiteX90" fmla="*/ 402637 w 1407987"/>
              <a:gd name="connsiteY90" fmla="*/ 703556 h 1026411"/>
              <a:gd name="connsiteX91" fmla="*/ 387170 w 1407987"/>
              <a:gd name="connsiteY91" fmla="*/ 729212 h 1026411"/>
              <a:gd name="connsiteX92" fmla="*/ 356465 w 1407987"/>
              <a:gd name="connsiteY92" fmla="*/ 742651 h 1026411"/>
              <a:gd name="connsiteX93" fmla="*/ 314619 w 1407987"/>
              <a:gd name="connsiteY93" fmla="*/ 729212 h 1026411"/>
              <a:gd name="connsiteX94" fmla="*/ 246175 w 1407987"/>
              <a:gd name="connsiteY94" fmla="*/ 715773 h 1026411"/>
              <a:gd name="connsiteX95" fmla="*/ 246175 w 1407987"/>
              <a:gd name="connsiteY95" fmla="*/ 742651 h 1026411"/>
              <a:gd name="connsiteX96" fmla="*/ 204851 w 1407987"/>
              <a:gd name="connsiteY96" fmla="*/ 742651 h 1026411"/>
              <a:gd name="connsiteX97" fmla="*/ 169248 w 1407987"/>
              <a:gd name="connsiteY97" fmla="*/ 755699 h 1026411"/>
              <a:gd name="connsiteX98" fmla="*/ 148386 w 1407987"/>
              <a:gd name="connsiteY98" fmla="*/ 745909 h 1026411"/>
              <a:gd name="connsiteX99" fmla="*/ 149796 w 1407987"/>
              <a:gd name="connsiteY99" fmla="*/ 746097 h 1026411"/>
              <a:gd name="connsiteX100" fmla="*/ 175645 w 1407987"/>
              <a:gd name="connsiteY100" fmla="*/ 708793 h 1026411"/>
              <a:gd name="connsiteX101" fmla="*/ 175645 w 1407987"/>
              <a:gd name="connsiteY101" fmla="*/ 683772 h 1026411"/>
              <a:gd name="connsiteX102" fmla="*/ 190900 w 1407987"/>
              <a:gd name="connsiteY102" fmla="*/ 656177 h 1026411"/>
              <a:gd name="connsiteX103" fmla="*/ 216138 w 1407987"/>
              <a:gd name="connsiteY103" fmla="*/ 644359 h 1026411"/>
              <a:gd name="connsiteX104" fmla="*/ 216138 w 1407987"/>
              <a:gd name="connsiteY104" fmla="*/ 611128 h 1026411"/>
              <a:gd name="connsiteX105" fmla="*/ 190900 w 1407987"/>
              <a:gd name="connsiteY105" fmla="*/ 595204 h 1026411"/>
              <a:gd name="connsiteX106" fmla="*/ 190900 w 1407987"/>
              <a:gd name="connsiteY106" fmla="*/ 565589 h 1026411"/>
              <a:gd name="connsiteX107" fmla="*/ 149796 w 1407987"/>
              <a:gd name="connsiteY107" fmla="*/ 544983 h 1026411"/>
              <a:gd name="connsiteX108" fmla="*/ 149796 w 1407987"/>
              <a:gd name="connsiteY108" fmla="*/ 503094 h 1026411"/>
              <a:gd name="connsiteX109" fmla="*/ 133628 w 1407987"/>
              <a:gd name="connsiteY109" fmla="*/ 491789 h 1026411"/>
              <a:gd name="connsiteX110" fmla="*/ 133628 w 1407987"/>
              <a:gd name="connsiteY110" fmla="*/ 466539 h 1026411"/>
              <a:gd name="connsiteX111" fmla="*/ 89371 w 1407987"/>
              <a:gd name="connsiteY111" fmla="*/ 455137 h 1026411"/>
              <a:gd name="connsiteX112" fmla="*/ 35017 w 1407987"/>
              <a:gd name="connsiteY112" fmla="*/ 439889 h 1026411"/>
              <a:gd name="connsiteX113" fmla="*/ 36475 w 1407987"/>
              <a:gd name="connsiteY113" fmla="*/ 441290 h 1026411"/>
              <a:gd name="connsiteX114" fmla="*/ 13218 w 1407987"/>
              <a:gd name="connsiteY114" fmla="*/ 423567 h 1026411"/>
              <a:gd name="connsiteX115" fmla="*/ 0 w 1407987"/>
              <a:gd name="connsiteY115" fmla="*/ 391916 h 1026411"/>
              <a:gd name="connsiteX116" fmla="*/ 13218 w 1407987"/>
              <a:gd name="connsiteY116" fmla="*/ 374331 h 1026411"/>
              <a:gd name="connsiteX117" fmla="*/ 50214 w 1407987"/>
              <a:gd name="connsiteY117" fmla="*/ 367791 h 1026411"/>
              <a:gd name="connsiteX118" fmla="*/ 59260 w 1407987"/>
              <a:gd name="connsiteY118" fmla="*/ 383722 h 1026411"/>
              <a:gd name="connsiteX119" fmla="*/ 79128 w 1407987"/>
              <a:gd name="connsiteY119" fmla="*/ 367791 h 1026411"/>
              <a:gd name="connsiteX120" fmla="*/ 65943 w 1407987"/>
              <a:gd name="connsiteY120" fmla="*/ 332320 h 1026411"/>
              <a:gd name="connsiteX121" fmla="*/ 110086 w 1407987"/>
              <a:gd name="connsiteY121" fmla="*/ 296702 h 1026411"/>
              <a:gd name="connsiteX122" fmla="*/ 142014 w 1407987"/>
              <a:gd name="connsiteY122" fmla="*/ 307975 h 1026411"/>
              <a:gd name="connsiteX123" fmla="*/ 155655 w 1407987"/>
              <a:gd name="connsiteY123" fmla="*/ 321324 h 1026411"/>
              <a:gd name="connsiteX124" fmla="*/ 169941 w 1407987"/>
              <a:gd name="connsiteY124" fmla="*/ 307975 h 1026411"/>
              <a:gd name="connsiteX125" fmla="*/ 191406 w 1407987"/>
              <a:gd name="connsiteY125" fmla="*/ 307975 h 1026411"/>
              <a:gd name="connsiteX126" fmla="*/ 198911 w 1407987"/>
              <a:gd name="connsiteY126" fmla="*/ 301369 h 1026411"/>
              <a:gd name="connsiteX127" fmla="*/ 222690 w 1407987"/>
              <a:gd name="connsiteY127" fmla="*/ 307975 h 1026411"/>
              <a:gd name="connsiteX128" fmla="*/ 329043 w 1407987"/>
              <a:gd name="connsiteY128" fmla="*/ 292540 h 1026411"/>
              <a:gd name="connsiteX129" fmla="*/ 303227 w 1407987"/>
              <a:gd name="connsiteY129" fmla="*/ 254715 h 1026411"/>
              <a:gd name="connsiteX130" fmla="*/ 303227 w 1407987"/>
              <a:gd name="connsiteY130" fmla="*/ 232944 h 1026411"/>
              <a:gd name="connsiteX131" fmla="*/ 321342 w 1407987"/>
              <a:gd name="connsiteY131" fmla="*/ 232944 h 1026411"/>
              <a:gd name="connsiteX132" fmla="*/ 336002 w 1407987"/>
              <a:gd name="connsiteY132" fmla="*/ 238295 h 1026411"/>
              <a:gd name="connsiteX133" fmla="*/ 352773 w 1407987"/>
              <a:gd name="connsiteY133" fmla="*/ 221052 h 1026411"/>
              <a:gd name="connsiteX134" fmla="*/ 345480 w 1407987"/>
              <a:gd name="connsiteY134" fmla="*/ 202596 h 1026411"/>
              <a:gd name="connsiteX135" fmla="*/ 329043 w 1407987"/>
              <a:gd name="connsiteY135" fmla="*/ 202596 h 1026411"/>
              <a:gd name="connsiteX136" fmla="*/ 321342 w 1407987"/>
              <a:gd name="connsiteY136" fmla="*/ 183521 h 1026411"/>
              <a:gd name="connsiteX137" fmla="*/ 336002 w 1407987"/>
              <a:gd name="connsiteY137" fmla="*/ 183521 h 1026411"/>
              <a:gd name="connsiteX138" fmla="*/ 433555 w 1407987"/>
              <a:gd name="connsiteY138" fmla="*/ 208110 h 1026411"/>
              <a:gd name="connsiteX139" fmla="*/ 530170 w 1407987"/>
              <a:gd name="connsiteY139" fmla="*/ 173682 h 1026411"/>
              <a:gd name="connsiteX140" fmla="*/ 522844 w 1407987"/>
              <a:gd name="connsiteY140" fmla="*/ 149125 h 1026411"/>
              <a:gd name="connsiteX141" fmla="*/ 502439 w 1407987"/>
              <a:gd name="connsiteY141" fmla="*/ 142291 h 1026411"/>
              <a:gd name="connsiteX142" fmla="*/ 492383 w 1407987"/>
              <a:gd name="connsiteY142" fmla="*/ 154606 h 1026411"/>
              <a:gd name="connsiteX143" fmla="*/ 468865 w 1407987"/>
              <a:gd name="connsiteY143" fmla="*/ 149125 h 1026411"/>
              <a:gd name="connsiteX144" fmla="*/ 468865 w 1407987"/>
              <a:gd name="connsiteY144" fmla="*/ 117075 h 1026411"/>
              <a:gd name="connsiteX145" fmla="*/ 502439 w 1407987"/>
              <a:gd name="connsiteY145" fmla="*/ 127215 h 1026411"/>
              <a:gd name="connsiteX146" fmla="*/ 516757 w 1407987"/>
              <a:gd name="connsiteY146" fmla="*/ 117075 h 1026411"/>
              <a:gd name="connsiteX147" fmla="*/ 522844 w 1407987"/>
              <a:gd name="connsiteY147" fmla="*/ 89944 h 1026411"/>
              <a:gd name="connsiteX148" fmla="*/ 582683 w 1407987"/>
              <a:gd name="connsiteY148" fmla="*/ 80610 h 1026411"/>
              <a:gd name="connsiteX149" fmla="*/ 551863 w 1407987"/>
              <a:gd name="connsiteY149" fmla="*/ 29867 h 1026411"/>
              <a:gd name="connsiteX150" fmla="*/ 568862 w 1407987"/>
              <a:gd name="connsiteY150" fmla="*/ 14832 h 1026411"/>
              <a:gd name="connsiteX151" fmla="*/ 582683 w 1407987"/>
              <a:gd name="connsiteY151" fmla="*/ 21470 h 1026411"/>
              <a:gd name="connsiteX152" fmla="*/ 606038 w 1407987"/>
              <a:gd name="connsiteY152" fmla="*/ 8854 h 1026411"/>
              <a:gd name="connsiteX153" fmla="*/ 616314 w 1407987"/>
              <a:gd name="connsiteY153" fmla="*/ 0 h 1026411"/>
              <a:gd name="connsiteX154" fmla="*/ 635921 w 1407987"/>
              <a:gd name="connsiteY154" fmla="*/ 8854 h 1026411"/>
              <a:gd name="connsiteX155" fmla="*/ 624895 w 1407987"/>
              <a:gd name="connsiteY155" fmla="*/ 21470 h 1026411"/>
              <a:gd name="connsiteX156" fmla="*/ 635921 w 1407987"/>
              <a:gd name="connsiteY156" fmla="*/ 40122 h 1026411"/>
              <a:gd name="connsiteX157" fmla="*/ 642146 w 1407987"/>
              <a:gd name="connsiteY157" fmla="*/ 29867 h 1026411"/>
              <a:gd name="connsiteX158" fmla="*/ 664377 w 1407987"/>
              <a:gd name="connsiteY158" fmla="*/ 40122 h 1026411"/>
              <a:gd name="connsiteX159" fmla="*/ 686583 w 1407987"/>
              <a:gd name="connsiteY159" fmla="*/ 8854 h 1026411"/>
              <a:gd name="connsiteX160" fmla="*/ 714225 w 1407987"/>
              <a:gd name="connsiteY160" fmla="*/ 29867 h 102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407987" h="1026411">
                <a:moveTo>
                  <a:pt x="714225" y="29867"/>
                </a:moveTo>
                <a:lnTo>
                  <a:pt x="719726" y="80610"/>
                </a:lnTo>
                <a:lnTo>
                  <a:pt x="765678" y="115307"/>
                </a:lnTo>
                <a:lnTo>
                  <a:pt x="779776" y="115307"/>
                </a:lnTo>
                <a:lnTo>
                  <a:pt x="765678" y="139449"/>
                </a:lnTo>
                <a:lnTo>
                  <a:pt x="825827" y="157848"/>
                </a:lnTo>
                <a:lnTo>
                  <a:pt x="817425" y="199933"/>
                </a:lnTo>
                <a:lnTo>
                  <a:pt x="854837" y="213795"/>
                </a:lnTo>
                <a:lnTo>
                  <a:pt x="898875" y="213795"/>
                </a:lnTo>
                <a:lnTo>
                  <a:pt x="907985" y="199933"/>
                </a:lnTo>
                <a:lnTo>
                  <a:pt x="898875" y="181256"/>
                </a:lnTo>
                <a:lnTo>
                  <a:pt x="921953" y="167581"/>
                </a:lnTo>
                <a:lnTo>
                  <a:pt x="944224" y="174740"/>
                </a:lnTo>
                <a:lnTo>
                  <a:pt x="960490" y="199933"/>
                </a:lnTo>
                <a:lnTo>
                  <a:pt x="984962" y="190981"/>
                </a:lnTo>
                <a:lnTo>
                  <a:pt x="1012367" y="199933"/>
                </a:lnTo>
                <a:lnTo>
                  <a:pt x="1024688" y="181256"/>
                </a:lnTo>
                <a:lnTo>
                  <a:pt x="1037262" y="199933"/>
                </a:lnTo>
                <a:lnTo>
                  <a:pt x="1037262" y="231543"/>
                </a:lnTo>
                <a:lnTo>
                  <a:pt x="1059452" y="224001"/>
                </a:lnTo>
                <a:lnTo>
                  <a:pt x="1083899" y="210790"/>
                </a:lnTo>
                <a:lnTo>
                  <a:pt x="1111085" y="217306"/>
                </a:lnTo>
                <a:lnTo>
                  <a:pt x="1171811" y="204274"/>
                </a:lnTo>
                <a:lnTo>
                  <a:pt x="1193097" y="213795"/>
                </a:lnTo>
                <a:lnTo>
                  <a:pt x="1214936" y="231543"/>
                </a:lnTo>
                <a:lnTo>
                  <a:pt x="1255413" y="258014"/>
                </a:lnTo>
                <a:lnTo>
                  <a:pt x="1276869" y="268952"/>
                </a:lnTo>
                <a:lnTo>
                  <a:pt x="1302498" y="268952"/>
                </a:lnTo>
                <a:lnTo>
                  <a:pt x="1308332" y="288785"/>
                </a:lnTo>
                <a:lnTo>
                  <a:pt x="1276869" y="295660"/>
                </a:lnTo>
                <a:lnTo>
                  <a:pt x="1265477" y="305849"/>
                </a:lnTo>
                <a:lnTo>
                  <a:pt x="1265477" y="319027"/>
                </a:lnTo>
                <a:lnTo>
                  <a:pt x="1284537" y="319027"/>
                </a:lnTo>
                <a:lnTo>
                  <a:pt x="1302498" y="334877"/>
                </a:lnTo>
                <a:lnTo>
                  <a:pt x="1325030" y="334877"/>
                </a:lnTo>
                <a:lnTo>
                  <a:pt x="1353698" y="343226"/>
                </a:lnTo>
                <a:lnTo>
                  <a:pt x="1407987" y="369013"/>
                </a:lnTo>
                <a:lnTo>
                  <a:pt x="1400865" y="388821"/>
                </a:lnTo>
                <a:lnTo>
                  <a:pt x="1385928" y="403001"/>
                </a:lnTo>
                <a:lnTo>
                  <a:pt x="1385928" y="423624"/>
                </a:lnTo>
                <a:lnTo>
                  <a:pt x="1374642" y="439727"/>
                </a:lnTo>
                <a:lnTo>
                  <a:pt x="1333415" y="476501"/>
                </a:lnTo>
                <a:lnTo>
                  <a:pt x="1333415" y="492579"/>
                </a:lnTo>
                <a:lnTo>
                  <a:pt x="1325030" y="513210"/>
                </a:lnTo>
                <a:lnTo>
                  <a:pt x="1302498" y="513210"/>
                </a:lnTo>
                <a:lnTo>
                  <a:pt x="1276869" y="558161"/>
                </a:lnTo>
                <a:lnTo>
                  <a:pt x="1265477" y="595929"/>
                </a:lnTo>
                <a:lnTo>
                  <a:pt x="1242838" y="628224"/>
                </a:lnTo>
                <a:lnTo>
                  <a:pt x="1199437" y="691363"/>
                </a:lnTo>
                <a:lnTo>
                  <a:pt x="1193097" y="730027"/>
                </a:lnTo>
                <a:lnTo>
                  <a:pt x="1179667" y="749607"/>
                </a:lnTo>
                <a:lnTo>
                  <a:pt x="1162978" y="773350"/>
                </a:lnTo>
                <a:lnTo>
                  <a:pt x="1153940" y="791659"/>
                </a:lnTo>
                <a:lnTo>
                  <a:pt x="1119307" y="804039"/>
                </a:lnTo>
                <a:lnTo>
                  <a:pt x="1093678" y="804039"/>
                </a:lnTo>
                <a:lnTo>
                  <a:pt x="1093678" y="832278"/>
                </a:lnTo>
                <a:lnTo>
                  <a:pt x="1071676" y="839356"/>
                </a:lnTo>
                <a:lnTo>
                  <a:pt x="1065580" y="848348"/>
                </a:lnTo>
                <a:lnTo>
                  <a:pt x="1071676" y="873238"/>
                </a:lnTo>
                <a:lnTo>
                  <a:pt x="1083899" y="893739"/>
                </a:lnTo>
                <a:lnTo>
                  <a:pt x="1071676" y="925911"/>
                </a:lnTo>
                <a:lnTo>
                  <a:pt x="1003142" y="919363"/>
                </a:lnTo>
                <a:lnTo>
                  <a:pt x="968484" y="891385"/>
                </a:lnTo>
                <a:lnTo>
                  <a:pt x="968484" y="909483"/>
                </a:lnTo>
                <a:lnTo>
                  <a:pt x="936988" y="909483"/>
                </a:lnTo>
                <a:lnTo>
                  <a:pt x="918000" y="919363"/>
                </a:lnTo>
                <a:lnTo>
                  <a:pt x="903666" y="943773"/>
                </a:lnTo>
                <a:lnTo>
                  <a:pt x="886423" y="960715"/>
                </a:lnTo>
                <a:lnTo>
                  <a:pt x="876611" y="951112"/>
                </a:lnTo>
                <a:lnTo>
                  <a:pt x="865879" y="943773"/>
                </a:lnTo>
                <a:lnTo>
                  <a:pt x="848326" y="970497"/>
                </a:lnTo>
                <a:lnTo>
                  <a:pt x="808713" y="970497"/>
                </a:lnTo>
                <a:lnTo>
                  <a:pt x="732381" y="1026411"/>
                </a:lnTo>
                <a:lnTo>
                  <a:pt x="719726" y="1012549"/>
                </a:lnTo>
                <a:lnTo>
                  <a:pt x="710900" y="970497"/>
                </a:lnTo>
                <a:lnTo>
                  <a:pt x="710900" y="951112"/>
                </a:lnTo>
                <a:lnTo>
                  <a:pt x="698579" y="943773"/>
                </a:lnTo>
                <a:lnTo>
                  <a:pt x="684733" y="891385"/>
                </a:lnTo>
                <a:lnTo>
                  <a:pt x="684733" y="862544"/>
                </a:lnTo>
                <a:lnTo>
                  <a:pt x="653759" y="818399"/>
                </a:lnTo>
                <a:lnTo>
                  <a:pt x="635016" y="798159"/>
                </a:lnTo>
                <a:lnTo>
                  <a:pt x="629695" y="783433"/>
                </a:lnTo>
                <a:lnTo>
                  <a:pt x="606291" y="798159"/>
                </a:lnTo>
                <a:lnTo>
                  <a:pt x="585470" y="768699"/>
                </a:lnTo>
                <a:lnTo>
                  <a:pt x="563858" y="768699"/>
                </a:lnTo>
                <a:lnTo>
                  <a:pt x="521948" y="798159"/>
                </a:lnTo>
                <a:lnTo>
                  <a:pt x="468645" y="811834"/>
                </a:lnTo>
                <a:lnTo>
                  <a:pt x="442380" y="783433"/>
                </a:lnTo>
                <a:lnTo>
                  <a:pt x="435641" y="760977"/>
                </a:lnTo>
                <a:lnTo>
                  <a:pt x="412799" y="742651"/>
                </a:lnTo>
                <a:lnTo>
                  <a:pt x="402637" y="703556"/>
                </a:lnTo>
                <a:lnTo>
                  <a:pt x="387170" y="729212"/>
                </a:lnTo>
                <a:lnTo>
                  <a:pt x="356465" y="742651"/>
                </a:lnTo>
                <a:lnTo>
                  <a:pt x="314619" y="729212"/>
                </a:lnTo>
                <a:lnTo>
                  <a:pt x="246175" y="715773"/>
                </a:lnTo>
                <a:lnTo>
                  <a:pt x="246175" y="742651"/>
                </a:lnTo>
                <a:lnTo>
                  <a:pt x="204851" y="742651"/>
                </a:lnTo>
                <a:lnTo>
                  <a:pt x="169248" y="755699"/>
                </a:lnTo>
                <a:lnTo>
                  <a:pt x="148386" y="745909"/>
                </a:lnTo>
                <a:lnTo>
                  <a:pt x="149796" y="746097"/>
                </a:lnTo>
                <a:lnTo>
                  <a:pt x="175645" y="708793"/>
                </a:lnTo>
                <a:lnTo>
                  <a:pt x="175645" y="683772"/>
                </a:lnTo>
                <a:lnTo>
                  <a:pt x="190900" y="656177"/>
                </a:lnTo>
                <a:lnTo>
                  <a:pt x="216138" y="644359"/>
                </a:lnTo>
                <a:lnTo>
                  <a:pt x="216138" y="611128"/>
                </a:lnTo>
                <a:lnTo>
                  <a:pt x="190900" y="595204"/>
                </a:lnTo>
                <a:lnTo>
                  <a:pt x="190900" y="565589"/>
                </a:lnTo>
                <a:lnTo>
                  <a:pt x="149796" y="544983"/>
                </a:lnTo>
                <a:lnTo>
                  <a:pt x="149796" y="503094"/>
                </a:lnTo>
                <a:lnTo>
                  <a:pt x="133628" y="491789"/>
                </a:lnTo>
                <a:lnTo>
                  <a:pt x="133628" y="466539"/>
                </a:lnTo>
                <a:lnTo>
                  <a:pt x="89371" y="455137"/>
                </a:lnTo>
                <a:lnTo>
                  <a:pt x="35017" y="439889"/>
                </a:lnTo>
                <a:lnTo>
                  <a:pt x="36475" y="441290"/>
                </a:lnTo>
                <a:lnTo>
                  <a:pt x="13218" y="423567"/>
                </a:lnTo>
                <a:lnTo>
                  <a:pt x="0" y="391916"/>
                </a:lnTo>
                <a:lnTo>
                  <a:pt x="13218" y="374331"/>
                </a:lnTo>
                <a:lnTo>
                  <a:pt x="50214" y="367791"/>
                </a:lnTo>
                <a:lnTo>
                  <a:pt x="59260" y="383722"/>
                </a:lnTo>
                <a:lnTo>
                  <a:pt x="79128" y="367791"/>
                </a:lnTo>
                <a:lnTo>
                  <a:pt x="65943" y="332320"/>
                </a:lnTo>
                <a:lnTo>
                  <a:pt x="110086" y="296702"/>
                </a:lnTo>
                <a:lnTo>
                  <a:pt x="142014" y="307975"/>
                </a:lnTo>
                <a:lnTo>
                  <a:pt x="155655" y="321324"/>
                </a:lnTo>
                <a:lnTo>
                  <a:pt x="169941" y="307975"/>
                </a:lnTo>
                <a:lnTo>
                  <a:pt x="191406" y="307975"/>
                </a:lnTo>
                <a:lnTo>
                  <a:pt x="198911" y="301369"/>
                </a:lnTo>
                <a:lnTo>
                  <a:pt x="222690" y="307975"/>
                </a:lnTo>
                <a:lnTo>
                  <a:pt x="329043" y="292540"/>
                </a:lnTo>
                <a:lnTo>
                  <a:pt x="303227" y="254715"/>
                </a:lnTo>
                <a:lnTo>
                  <a:pt x="303227" y="232944"/>
                </a:lnTo>
                <a:lnTo>
                  <a:pt x="321342" y="232944"/>
                </a:lnTo>
                <a:lnTo>
                  <a:pt x="336002" y="238295"/>
                </a:lnTo>
                <a:lnTo>
                  <a:pt x="352773" y="221052"/>
                </a:lnTo>
                <a:lnTo>
                  <a:pt x="345480" y="202596"/>
                </a:lnTo>
                <a:lnTo>
                  <a:pt x="329043" y="202596"/>
                </a:lnTo>
                <a:lnTo>
                  <a:pt x="321342" y="183521"/>
                </a:lnTo>
                <a:lnTo>
                  <a:pt x="336002" y="183521"/>
                </a:lnTo>
                <a:lnTo>
                  <a:pt x="433555" y="208110"/>
                </a:lnTo>
                <a:lnTo>
                  <a:pt x="530170" y="173682"/>
                </a:lnTo>
                <a:lnTo>
                  <a:pt x="522844" y="149125"/>
                </a:lnTo>
                <a:lnTo>
                  <a:pt x="502439" y="142291"/>
                </a:lnTo>
                <a:lnTo>
                  <a:pt x="492383" y="154606"/>
                </a:lnTo>
                <a:lnTo>
                  <a:pt x="468865" y="149125"/>
                </a:lnTo>
                <a:lnTo>
                  <a:pt x="468865" y="117075"/>
                </a:lnTo>
                <a:lnTo>
                  <a:pt x="502439" y="127215"/>
                </a:lnTo>
                <a:lnTo>
                  <a:pt x="516757" y="117075"/>
                </a:lnTo>
                <a:lnTo>
                  <a:pt x="522844" y="89944"/>
                </a:lnTo>
                <a:lnTo>
                  <a:pt x="582683" y="80610"/>
                </a:lnTo>
                <a:lnTo>
                  <a:pt x="551863" y="29867"/>
                </a:lnTo>
                <a:lnTo>
                  <a:pt x="568862" y="14832"/>
                </a:lnTo>
                <a:lnTo>
                  <a:pt x="582683" y="21470"/>
                </a:lnTo>
                <a:lnTo>
                  <a:pt x="606038" y="8854"/>
                </a:lnTo>
                <a:lnTo>
                  <a:pt x="616314" y="0"/>
                </a:lnTo>
                <a:lnTo>
                  <a:pt x="635921" y="8854"/>
                </a:lnTo>
                <a:lnTo>
                  <a:pt x="624895" y="21470"/>
                </a:lnTo>
                <a:lnTo>
                  <a:pt x="635921" y="40122"/>
                </a:lnTo>
                <a:lnTo>
                  <a:pt x="642146" y="29867"/>
                </a:lnTo>
                <a:lnTo>
                  <a:pt x="664377" y="40122"/>
                </a:lnTo>
                <a:lnTo>
                  <a:pt x="686583" y="8854"/>
                </a:lnTo>
                <a:lnTo>
                  <a:pt x="714225" y="29867"/>
                </a:lnTo>
              </a:path>
            </a:pathLst>
          </a:custGeom>
          <a:solidFill>
            <a:srgbClr val="7FD2F1"/>
          </a:solidFill>
          <a:ln w="8141" cap="rnd">
            <a:solidFill>
              <a:schemeClr val="bg1"/>
            </a:solidFill>
            <a:prstDash val="solid"/>
            <a:round/>
          </a:ln>
        </p:spPr>
        <p:txBody>
          <a:bodyPr rtlCol="0" anchor="ctr"/>
          <a:lstStyle/>
          <a:p>
            <a:endParaRPr lang="en-LV"/>
          </a:p>
        </p:txBody>
      </p:sp>
      <p:sp>
        <p:nvSpPr>
          <p:cNvPr id="31" name="Dobeles novads">
            <a:extLst>
              <a:ext uri="{FF2B5EF4-FFF2-40B4-BE49-F238E27FC236}">
                <a16:creationId xmlns:a16="http://schemas.microsoft.com/office/drawing/2014/main" id="{5FD672C0-F251-DD75-C666-392836C333BE}"/>
              </a:ext>
            </a:extLst>
          </p:cNvPr>
          <p:cNvSpPr/>
          <p:nvPr/>
        </p:nvSpPr>
        <p:spPr>
          <a:xfrm>
            <a:off x="3903781" y="3541267"/>
            <a:ext cx="998920" cy="1130486"/>
          </a:xfrm>
          <a:custGeom>
            <a:avLst/>
            <a:gdLst>
              <a:gd name="connsiteX0" fmla="*/ 242023 w 998920"/>
              <a:gd name="connsiteY0" fmla="*/ 915573 h 1130486"/>
              <a:gd name="connsiteX1" fmla="*/ 258460 w 998920"/>
              <a:gd name="connsiteY1" fmla="*/ 921347 h 1130486"/>
              <a:gd name="connsiteX2" fmla="*/ 268353 w 998920"/>
              <a:gd name="connsiteY2" fmla="*/ 890617 h 1130486"/>
              <a:gd name="connsiteX3" fmla="*/ 297901 w 998920"/>
              <a:gd name="connsiteY3" fmla="*/ 890617 h 1130486"/>
              <a:gd name="connsiteX4" fmla="*/ 317329 w 998920"/>
              <a:gd name="connsiteY4" fmla="*/ 909244 h 1130486"/>
              <a:gd name="connsiteX5" fmla="*/ 341654 w 998920"/>
              <a:gd name="connsiteY5" fmla="*/ 902191 h 1130486"/>
              <a:gd name="connsiteX6" fmla="*/ 366606 w 998920"/>
              <a:gd name="connsiteY6" fmla="*/ 988176 h 1130486"/>
              <a:gd name="connsiteX7" fmla="*/ 341654 w 998920"/>
              <a:gd name="connsiteY7" fmla="*/ 995393 h 1130486"/>
              <a:gd name="connsiteX8" fmla="*/ 360552 w 998920"/>
              <a:gd name="connsiteY8" fmla="*/ 1039033 h 1130486"/>
              <a:gd name="connsiteX9" fmla="*/ 373557 w 998920"/>
              <a:gd name="connsiteY9" fmla="*/ 1069235 h 1130486"/>
              <a:gd name="connsiteX10" fmla="*/ 393343 w 998920"/>
              <a:gd name="connsiteY10" fmla="*/ 1100161 h 1130486"/>
              <a:gd name="connsiteX11" fmla="*/ 419094 w 998920"/>
              <a:gd name="connsiteY11" fmla="*/ 1090908 h 1130486"/>
              <a:gd name="connsiteX12" fmla="*/ 439793 w 998920"/>
              <a:gd name="connsiteY12" fmla="*/ 1112191 h 1130486"/>
              <a:gd name="connsiteX13" fmla="*/ 454380 w 998920"/>
              <a:gd name="connsiteY13" fmla="*/ 1130484 h 1130486"/>
              <a:gd name="connsiteX14" fmla="*/ 476252 w 998920"/>
              <a:gd name="connsiteY14" fmla="*/ 1130484 h 1130486"/>
              <a:gd name="connsiteX15" fmla="*/ 476252 w 998920"/>
              <a:gd name="connsiteY15" fmla="*/ 1112191 h 1130486"/>
              <a:gd name="connsiteX16" fmla="*/ 552519 w 998920"/>
              <a:gd name="connsiteY16" fmla="*/ 1075856 h 1130486"/>
              <a:gd name="connsiteX17" fmla="*/ 563838 w 998920"/>
              <a:gd name="connsiteY17" fmla="*/ 1052798 h 1130486"/>
              <a:gd name="connsiteX18" fmla="*/ 552519 w 998920"/>
              <a:gd name="connsiteY18" fmla="*/ 1022271 h 1130486"/>
              <a:gd name="connsiteX19" fmla="*/ 563838 w 998920"/>
              <a:gd name="connsiteY19" fmla="*/ 1022271 h 1130486"/>
              <a:gd name="connsiteX20" fmla="*/ 552519 w 998920"/>
              <a:gd name="connsiteY20" fmla="*/ 995393 h 1130486"/>
              <a:gd name="connsiteX21" fmla="*/ 685479 w 998920"/>
              <a:gd name="connsiteY21" fmla="*/ 988176 h 1130486"/>
              <a:gd name="connsiteX22" fmla="*/ 721628 w 998920"/>
              <a:gd name="connsiteY22" fmla="*/ 968515 h 1130486"/>
              <a:gd name="connsiteX23" fmla="*/ 775730 w 998920"/>
              <a:gd name="connsiteY23" fmla="*/ 975528 h 1130486"/>
              <a:gd name="connsiteX24" fmla="*/ 826230 w 998920"/>
              <a:gd name="connsiteY24" fmla="*/ 975528 h 1130486"/>
              <a:gd name="connsiteX25" fmla="*/ 884984 w 998920"/>
              <a:gd name="connsiteY25" fmla="*/ 968515 h 1130486"/>
              <a:gd name="connsiteX26" fmla="*/ 905806 w 998920"/>
              <a:gd name="connsiteY26" fmla="*/ 939193 h 1130486"/>
              <a:gd name="connsiteX27" fmla="*/ 916758 w 998920"/>
              <a:gd name="connsiteY27" fmla="*/ 921347 h 1130486"/>
              <a:gd name="connsiteX28" fmla="*/ 916758 w 998920"/>
              <a:gd name="connsiteY28" fmla="*/ 902191 h 1130486"/>
              <a:gd name="connsiteX29" fmla="*/ 884984 w 998920"/>
              <a:gd name="connsiteY29" fmla="*/ 875240 h 1130486"/>
              <a:gd name="connsiteX30" fmla="*/ 884984 w 998920"/>
              <a:gd name="connsiteY30" fmla="*/ 810023 h 1130486"/>
              <a:gd name="connsiteX31" fmla="*/ 863716 w 998920"/>
              <a:gd name="connsiteY31" fmla="*/ 791893 h 1130486"/>
              <a:gd name="connsiteX32" fmla="*/ 884984 w 998920"/>
              <a:gd name="connsiteY32" fmla="*/ 751861 h 1130486"/>
              <a:gd name="connsiteX33" fmla="*/ 870422 w 998920"/>
              <a:gd name="connsiteY33" fmla="*/ 750737 h 1130486"/>
              <a:gd name="connsiteX34" fmla="*/ 855061 w 998920"/>
              <a:gd name="connsiteY34" fmla="*/ 730684 h 1130486"/>
              <a:gd name="connsiteX35" fmla="*/ 892490 w 998920"/>
              <a:gd name="connsiteY35" fmla="*/ 714231 h 1130486"/>
              <a:gd name="connsiteX36" fmla="*/ 905806 w 998920"/>
              <a:gd name="connsiteY36" fmla="*/ 699220 h 1130486"/>
              <a:gd name="connsiteX37" fmla="*/ 892490 w 998920"/>
              <a:gd name="connsiteY37" fmla="*/ 689471 h 1130486"/>
              <a:gd name="connsiteX38" fmla="*/ 892490 w 998920"/>
              <a:gd name="connsiteY38" fmla="*/ 662552 h 1130486"/>
              <a:gd name="connsiteX39" fmla="*/ 905806 w 998920"/>
              <a:gd name="connsiteY39" fmla="*/ 662552 h 1130486"/>
              <a:gd name="connsiteX40" fmla="*/ 916758 w 998920"/>
              <a:gd name="connsiteY40" fmla="*/ 631153 h 1130486"/>
              <a:gd name="connsiteX41" fmla="*/ 929527 w 998920"/>
              <a:gd name="connsiteY41" fmla="*/ 596513 h 1130486"/>
              <a:gd name="connsiteX42" fmla="*/ 905806 w 998920"/>
              <a:gd name="connsiteY42" fmla="*/ 572934 h 1130486"/>
              <a:gd name="connsiteX43" fmla="*/ 878547 w 998920"/>
              <a:gd name="connsiteY43" fmla="*/ 572934 h 1130486"/>
              <a:gd name="connsiteX44" fmla="*/ 870422 w 998920"/>
              <a:gd name="connsiteY44" fmla="*/ 547603 h 1130486"/>
              <a:gd name="connsiteX45" fmla="*/ 878547 w 998920"/>
              <a:gd name="connsiteY45" fmla="*/ 526516 h 1130486"/>
              <a:gd name="connsiteX46" fmla="*/ 947993 w 998920"/>
              <a:gd name="connsiteY46" fmla="*/ 518794 h 1130486"/>
              <a:gd name="connsiteX47" fmla="*/ 941091 w 998920"/>
              <a:gd name="connsiteY47" fmla="*/ 492861 h 1130486"/>
              <a:gd name="connsiteX48" fmla="*/ 916758 w 998920"/>
              <a:gd name="connsiteY48" fmla="*/ 500110 h 1130486"/>
              <a:gd name="connsiteX49" fmla="*/ 892490 w 998920"/>
              <a:gd name="connsiteY49" fmla="*/ 492861 h 1130486"/>
              <a:gd name="connsiteX50" fmla="*/ 844288 w 998920"/>
              <a:gd name="connsiteY50" fmla="*/ 475659 h 1130486"/>
              <a:gd name="connsiteX51" fmla="*/ 844288 w 998920"/>
              <a:gd name="connsiteY51" fmla="*/ 433216 h 1130486"/>
              <a:gd name="connsiteX52" fmla="*/ 878547 w 998920"/>
              <a:gd name="connsiteY52" fmla="*/ 433216 h 1130486"/>
              <a:gd name="connsiteX53" fmla="*/ 892490 w 998920"/>
              <a:gd name="connsiteY53" fmla="*/ 402510 h 1130486"/>
              <a:gd name="connsiteX54" fmla="*/ 892490 w 998920"/>
              <a:gd name="connsiteY54" fmla="*/ 387849 h 1130486"/>
              <a:gd name="connsiteX55" fmla="*/ 941091 w 998920"/>
              <a:gd name="connsiteY55" fmla="*/ 362095 h 1130486"/>
              <a:gd name="connsiteX56" fmla="*/ 929527 w 998920"/>
              <a:gd name="connsiteY56" fmla="*/ 335046 h 1130486"/>
              <a:gd name="connsiteX57" fmla="*/ 916758 w 998920"/>
              <a:gd name="connsiteY57" fmla="*/ 310245 h 1130486"/>
              <a:gd name="connsiteX58" fmla="*/ 941091 w 998920"/>
              <a:gd name="connsiteY58" fmla="*/ 316125 h 1130486"/>
              <a:gd name="connsiteX59" fmla="*/ 956118 w 998920"/>
              <a:gd name="connsiteY59" fmla="*/ 298133 h 1130486"/>
              <a:gd name="connsiteX60" fmla="*/ 929527 w 998920"/>
              <a:gd name="connsiteY60" fmla="*/ 269585 h 1130486"/>
              <a:gd name="connsiteX61" fmla="*/ 892490 w 998920"/>
              <a:gd name="connsiteY61" fmla="*/ 269585 h 1130486"/>
              <a:gd name="connsiteX62" fmla="*/ 863716 w 998920"/>
              <a:gd name="connsiteY62" fmla="*/ 244157 h 1130486"/>
              <a:gd name="connsiteX63" fmla="*/ 878547 w 998920"/>
              <a:gd name="connsiteY63" fmla="*/ 229846 h 1130486"/>
              <a:gd name="connsiteX64" fmla="*/ 878547 w 998920"/>
              <a:gd name="connsiteY64" fmla="*/ 223387 h 1130486"/>
              <a:gd name="connsiteX65" fmla="*/ 892490 w 998920"/>
              <a:gd name="connsiteY65" fmla="*/ 196737 h 1130486"/>
              <a:gd name="connsiteX66" fmla="*/ 916758 w 998920"/>
              <a:gd name="connsiteY66" fmla="*/ 173467 h 1130486"/>
              <a:gd name="connsiteX67" fmla="*/ 987679 w 998920"/>
              <a:gd name="connsiteY67" fmla="*/ 154449 h 1130486"/>
              <a:gd name="connsiteX68" fmla="*/ 998949 w 998920"/>
              <a:gd name="connsiteY68" fmla="*/ 122374 h 1130486"/>
              <a:gd name="connsiteX69" fmla="*/ 971903 w 998920"/>
              <a:gd name="connsiteY69" fmla="*/ -3 h 1130486"/>
              <a:gd name="connsiteX70" fmla="*/ 947993 w 998920"/>
              <a:gd name="connsiteY70" fmla="*/ 16002 h 1130486"/>
              <a:gd name="connsiteX71" fmla="*/ 916758 w 998920"/>
              <a:gd name="connsiteY71" fmla="*/ 49641 h 1130486"/>
              <a:gd name="connsiteX72" fmla="*/ 826230 w 998920"/>
              <a:gd name="connsiteY72" fmla="*/ 49641 h 1130486"/>
              <a:gd name="connsiteX73" fmla="*/ 826230 w 998920"/>
              <a:gd name="connsiteY73" fmla="*/ 22958 h 1130486"/>
              <a:gd name="connsiteX74" fmla="*/ 811724 w 998920"/>
              <a:gd name="connsiteY74" fmla="*/ 16002 h 1130486"/>
              <a:gd name="connsiteX75" fmla="*/ 757655 w 998920"/>
              <a:gd name="connsiteY75" fmla="*/ 79630 h 1130486"/>
              <a:gd name="connsiteX76" fmla="*/ 750761 w 998920"/>
              <a:gd name="connsiteY76" fmla="*/ 79630 h 1130486"/>
              <a:gd name="connsiteX77" fmla="*/ 731057 w 998920"/>
              <a:gd name="connsiteY77" fmla="*/ 93786 h 1130486"/>
              <a:gd name="connsiteX78" fmla="*/ 775730 w 998920"/>
              <a:gd name="connsiteY78" fmla="*/ 145604 h 1130486"/>
              <a:gd name="connsiteX79" fmla="*/ 757655 w 998920"/>
              <a:gd name="connsiteY79" fmla="*/ 180439 h 1130486"/>
              <a:gd name="connsiteX80" fmla="*/ 721628 w 998920"/>
              <a:gd name="connsiteY80" fmla="*/ 223387 h 1130486"/>
              <a:gd name="connsiteX81" fmla="*/ 685479 w 998920"/>
              <a:gd name="connsiteY81" fmla="*/ 244157 h 1130486"/>
              <a:gd name="connsiteX82" fmla="*/ 676792 w 998920"/>
              <a:gd name="connsiteY82" fmla="*/ 229846 h 1130486"/>
              <a:gd name="connsiteX83" fmla="*/ 646193 w 998920"/>
              <a:gd name="connsiteY83" fmla="*/ 212213 h 1130486"/>
              <a:gd name="connsiteX84" fmla="*/ 626268 w 998920"/>
              <a:gd name="connsiteY84" fmla="*/ 223387 h 1130486"/>
              <a:gd name="connsiteX85" fmla="*/ 599637 w 998920"/>
              <a:gd name="connsiteY85" fmla="*/ 212213 h 1130486"/>
              <a:gd name="connsiteX86" fmla="*/ 581416 w 998920"/>
              <a:gd name="connsiteY86" fmla="*/ 229846 h 1130486"/>
              <a:gd name="connsiteX87" fmla="*/ 591170 w 998920"/>
              <a:gd name="connsiteY87" fmla="*/ 253279 h 1130486"/>
              <a:gd name="connsiteX88" fmla="*/ 581416 w 998920"/>
              <a:gd name="connsiteY88" fmla="*/ 281550 h 1130486"/>
              <a:gd name="connsiteX89" fmla="*/ 552519 w 998920"/>
              <a:gd name="connsiteY89" fmla="*/ 269585 h 1130486"/>
              <a:gd name="connsiteX90" fmla="*/ 503152 w 998920"/>
              <a:gd name="connsiteY90" fmla="*/ 259632 h 1130486"/>
              <a:gd name="connsiteX91" fmla="*/ 492004 w 998920"/>
              <a:gd name="connsiteY91" fmla="*/ 281550 h 1130486"/>
              <a:gd name="connsiteX92" fmla="*/ 476252 w 998920"/>
              <a:gd name="connsiteY92" fmla="*/ 269585 h 1130486"/>
              <a:gd name="connsiteX93" fmla="*/ 462610 w 998920"/>
              <a:gd name="connsiteY93" fmla="*/ 281550 h 1130486"/>
              <a:gd name="connsiteX94" fmla="*/ 431106 w 998920"/>
              <a:gd name="connsiteY94" fmla="*/ 268583 h 1130486"/>
              <a:gd name="connsiteX95" fmla="*/ 393343 w 998920"/>
              <a:gd name="connsiteY95" fmla="*/ 268583 h 1130486"/>
              <a:gd name="connsiteX96" fmla="*/ 373557 w 998920"/>
              <a:gd name="connsiteY96" fmla="*/ 223387 h 1130486"/>
              <a:gd name="connsiteX97" fmla="*/ 341654 w 998920"/>
              <a:gd name="connsiteY97" fmla="*/ 212213 h 1130486"/>
              <a:gd name="connsiteX98" fmla="*/ 335143 w 998920"/>
              <a:gd name="connsiteY98" fmla="*/ 229846 h 1130486"/>
              <a:gd name="connsiteX99" fmla="*/ 196829 w 998920"/>
              <a:gd name="connsiteY99" fmla="*/ 229846 h 1130486"/>
              <a:gd name="connsiteX100" fmla="*/ 190684 w 998920"/>
              <a:gd name="connsiteY100" fmla="*/ 253279 h 1130486"/>
              <a:gd name="connsiteX101" fmla="*/ 170474 w 998920"/>
              <a:gd name="connsiteY101" fmla="*/ 244157 h 1130486"/>
              <a:gd name="connsiteX102" fmla="*/ 170474 w 998920"/>
              <a:gd name="connsiteY102" fmla="*/ 269585 h 1130486"/>
              <a:gd name="connsiteX103" fmla="*/ 134179 w 998920"/>
              <a:gd name="connsiteY103" fmla="*/ 269585 h 1130486"/>
              <a:gd name="connsiteX104" fmla="*/ 101615 w 998920"/>
              <a:gd name="connsiteY104" fmla="*/ 268583 h 1130486"/>
              <a:gd name="connsiteX105" fmla="*/ 101615 w 998920"/>
              <a:gd name="connsiteY105" fmla="*/ 292448 h 1130486"/>
              <a:gd name="connsiteX106" fmla="*/ 141252 w 998920"/>
              <a:gd name="connsiteY106" fmla="*/ 292448 h 1130486"/>
              <a:gd name="connsiteX107" fmla="*/ 149450 w 998920"/>
              <a:gd name="connsiteY107" fmla="*/ 303737 h 1130486"/>
              <a:gd name="connsiteX108" fmla="*/ 157412 w 998920"/>
              <a:gd name="connsiteY108" fmla="*/ 337017 h 1130486"/>
              <a:gd name="connsiteX109" fmla="*/ 170474 w 998920"/>
              <a:gd name="connsiteY109" fmla="*/ 353013 h 1130486"/>
              <a:gd name="connsiteX110" fmla="*/ 181582 w 998920"/>
              <a:gd name="connsiteY110" fmla="*/ 383158 h 1130486"/>
              <a:gd name="connsiteX111" fmla="*/ 157412 w 998920"/>
              <a:gd name="connsiteY111" fmla="*/ 398438 h 1130486"/>
              <a:gd name="connsiteX112" fmla="*/ 157412 w 998920"/>
              <a:gd name="connsiteY112" fmla="*/ 459964 h 1130486"/>
              <a:gd name="connsiteX113" fmla="*/ 134179 w 998920"/>
              <a:gd name="connsiteY113" fmla="*/ 459964 h 1130486"/>
              <a:gd name="connsiteX114" fmla="*/ 77184 w 998920"/>
              <a:gd name="connsiteY114" fmla="*/ 448113 h 1130486"/>
              <a:gd name="connsiteX115" fmla="*/ 77184 w 998920"/>
              <a:gd name="connsiteY115" fmla="*/ 481312 h 1130486"/>
              <a:gd name="connsiteX116" fmla="*/ 89563 w 998920"/>
              <a:gd name="connsiteY116" fmla="*/ 512401 h 1130486"/>
              <a:gd name="connsiteX117" fmla="*/ 113113 w 998920"/>
              <a:gd name="connsiteY117" fmla="*/ 529163 h 1130486"/>
              <a:gd name="connsiteX118" fmla="*/ 113113 w 998920"/>
              <a:gd name="connsiteY118" fmla="*/ 546585 h 1130486"/>
              <a:gd name="connsiteX119" fmla="*/ 77184 w 998920"/>
              <a:gd name="connsiteY119" fmla="*/ 539743 h 1130486"/>
              <a:gd name="connsiteX120" fmla="*/ 77184 w 998920"/>
              <a:gd name="connsiteY120" fmla="*/ 554738 h 1130486"/>
              <a:gd name="connsiteX121" fmla="*/ 45623 w 998920"/>
              <a:gd name="connsiteY121" fmla="*/ 569838 h 1130486"/>
              <a:gd name="connsiteX122" fmla="*/ 22773 w 998920"/>
              <a:gd name="connsiteY122" fmla="*/ 546585 h 1130486"/>
              <a:gd name="connsiteX123" fmla="*/ 22773 w 998920"/>
              <a:gd name="connsiteY123" fmla="*/ 581518 h 1130486"/>
              <a:gd name="connsiteX124" fmla="*/ 32625 w 998920"/>
              <a:gd name="connsiteY124" fmla="*/ 593182 h 1130486"/>
              <a:gd name="connsiteX125" fmla="*/ 32625 w 998920"/>
              <a:gd name="connsiteY125" fmla="*/ 607655 h 1130486"/>
              <a:gd name="connsiteX126" fmla="*/ 22773 w 998920"/>
              <a:gd name="connsiteY126" fmla="*/ 635055 h 1130486"/>
              <a:gd name="connsiteX127" fmla="*/ 29 w 998920"/>
              <a:gd name="connsiteY127" fmla="*/ 650204 h 1130486"/>
              <a:gd name="connsiteX128" fmla="*/ 14664 w 998920"/>
              <a:gd name="connsiteY128" fmla="*/ 682157 h 1130486"/>
              <a:gd name="connsiteX129" fmla="*/ 29 w 998920"/>
              <a:gd name="connsiteY129" fmla="*/ 707064 h 1130486"/>
              <a:gd name="connsiteX130" fmla="*/ 29 w 998920"/>
              <a:gd name="connsiteY130" fmla="*/ 721953 h 1130486"/>
              <a:gd name="connsiteX131" fmla="*/ 32625 w 998920"/>
              <a:gd name="connsiteY131" fmla="*/ 727752 h 1130486"/>
              <a:gd name="connsiteX132" fmla="*/ 45623 w 998920"/>
              <a:gd name="connsiteY132" fmla="*/ 751095 h 1130486"/>
              <a:gd name="connsiteX133" fmla="*/ 32625 w 998920"/>
              <a:gd name="connsiteY133" fmla="*/ 783748 h 1130486"/>
              <a:gd name="connsiteX134" fmla="*/ 45623 w 998920"/>
              <a:gd name="connsiteY134" fmla="*/ 803190 h 1130486"/>
              <a:gd name="connsiteX135" fmla="*/ 13304 w 998920"/>
              <a:gd name="connsiteY135" fmla="*/ 803190 h 1130486"/>
              <a:gd name="connsiteX136" fmla="*/ 13304 w 998920"/>
              <a:gd name="connsiteY136" fmla="*/ 860155 h 1130486"/>
              <a:gd name="connsiteX137" fmla="*/ 32625 w 998920"/>
              <a:gd name="connsiteY137" fmla="*/ 870149 h 1130486"/>
              <a:gd name="connsiteX138" fmla="*/ 63738 w 998920"/>
              <a:gd name="connsiteY138" fmla="*/ 870149 h 1130486"/>
              <a:gd name="connsiteX139" fmla="*/ 101615 w 998920"/>
              <a:gd name="connsiteY139" fmla="*/ 884061 h 1130486"/>
              <a:gd name="connsiteX140" fmla="*/ 119062 w 998920"/>
              <a:gd name="connsiteY140" fmla="*/ 901726 h 1130486"/>
              <a:gd name="connsiteX141" fmla="*/ 157412 w 998920"/>
              <a:gd name="connsiteY141" fmla="*/ 913056 h 1130486"/>
              <a:gd name="connsiteX142" fmla="*/ 181582 w 998920"/>
              <a:gd name="connsiteY142" fmla="*/ 913056 h 1130486"/>
              <a:gd name="connsiteX143" fmla="*/ 193447 w 998920"/>
              <a:gd name="connsiteY143" fmla="*/ 937939 h 1130486"/>
              <a:gd name="connsiteX144" fmla="*/ 215457 w 998920"/>
              <a:gd name="connsiteY144" fmla="*/ 913056 h 1130486"/>
              <a:gd name="connsiteX145" fmla="*/ 242023 w 998920"/>
              <a:gd name="connsiteY145" fmla="*/ 915573 h 1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98920" h="1130486">
                <a:moveTo>
                  <a:pt x="242023" y="915573"/>
                </a:moveTo>
                <a:lnTo>
                  <a:pt x="258460" y="921347"/>
                </a:lnTo>
                <a:lnTo>
                  <a:pt x="268353" y="890617"/>
                </a:lnTo>
                <a:lnTo>
                  <a:pt x="297901" y="890617"/>
                </a:lnTo>
                <a:lnTo>
                  <a:pt x="317329" y="909244"/>
                </a:lnTo>
                <a:lnTo>
                  <a:pt x="341654" y="902191"/>
                </a:lnTo>
                <a:lnTo>
                  <a:pt x="366606" y="988176"/>
                </a:lnTo>
                <a:lnTo>
                  <a:pt x="341654" y="995393"/>
                </a:lnTo>
                <a:lnTo>
                  <a:pt x="360552" y="1039033"/>
                </a:lnTo>
                <a:lnTo>
                  <a:pt x="373557" y="1069235"/>
                </a:lnTo>
                <a:lnTo>
                  <a:pt x="393343" y="1100161"/>
                </a:lnTo>
                <a:lnTo>
                  <a:pt x="419094" y="1090908"/>
                </a:lnTo>
                <a:lnTo>
                  <a:pt x="439793" y="1112191"/>
                </a:lnTo>
                <a:lnTo>
                  <a:pt x="454380" y="1130484"/>
                </a:lnTo>
                <a:lnTo>
                  <a:pt x="476252" y="1130484"/>
                </a:lnTo>
                <a:lnTo>
                  <a:pt x="476252" y="1112191"/>
                </a:lnTo>
                <a:lnTo>
                  <a:pt x="552519" y="1075856"/>
                </a:lnTo>
                <a:lnTo>
                  <a:pt x="563838" y="1052798"/>
                </a:lnTo>
                <a:lnTo>
                  <a:pt x="552519" y="1022271"/>
                </a:lnTo>
                <a:lnTo>
                  <a:pt x="563838" y="1022271"/>
                </a:lnTo>
                <a:lnTo>
                  <a:pt x="552519" y="995393"/>
                </a:lnTo>
                <a:lnTo>
                  <a:pt x="685479" y="988176"/>
                </a:lnTo>
                <a:lnTo>
                  <a:pt x="721628" y="968515"/>
                </a:lnTo>
                <a:lnTo>
                  <a:pt x="775730" y="975528"/>
                </a:lnTo>
                <a:lnTo>
                  <a:pt x="826230" y="975528"/>
                </a:lnTo>
                <a:lnTo>
                  <a:pt x="884984" y="968515"/>
                </a:lnTo>
                <a:lnTo>
                  <a:pt x="905806" y="939193"/>
                </a:lnTo>
                <a:lnTo>
                  <a:pt x="916758" y="921347"/>
                </a:lnTo>
                <a:lnTo>
                  <a:pt x="916758" y="902191"/>
                </a:lnTo>
                <a:lnTo>
                  <a:pt x="884984" y="875240"/>
                </a:lnTo>
                <a:lnTo>
                  <a:pt x="884984" y="810023"/>
                </a:lnTo>
                <a:lnTo>
                  <a:pt x="863716" y="791893"/>
                </a:lnTo>
                <a:lnTo>
                  <a:pt x="884984" y="751861"/>
                </a:lnTo>
                <a:lnTo>
                  <a:pt x="870422" y="750737"/>
                </a:lnTo>
                <a:lnTo>
                  <a:pt x="855061" y="730684"/>
                </a:lnTo>
                <a:lnTo>
                  <a:pt x="892490" y="714231"/>
                </a:lnTo>
                <a:lnTo>
                  <a:pt x="905806" y="699220"/>
                </a:lnTo>
                <a:lnTo>
                  <a:pt x="892490" y="689471"/>
                </a:lnTo>
                <a:lnTo>
                  <a:pt x="892490" y="662552"/>
                </a:lnTo>
                <a:lnTo>
                  <a:pt x="905806" y="662552"/>
                </a:lnTo>
                <a:lnTo>
                  <a:pt x="916758" y="631153"/>
                </a:lnTo>
                <a:lnTo>
                  <a:pt x="929527" y="596513"/>
                </a:lnTo>
                <a:lnTo>
                  <a:pt x="905806" y="572934"/>
                </a:lnTo>
                <a:lnTo>
                  <a:pt x="878547" y="572934"/>
                </a:lnTo>
                <a:lnTo>
                  <a:pt x="870422" y="547603"/>
                </a:lnTo>
                <a:lnTo>
                  <a:pt x="878547" y="526516"/>
                </a:lnTo>
                <a:lnTo>
                  <a:pt x="947993" y="518794"/>
                </a:lnTo>
                <a:lnTo>
                  <a:pt x="941091" y="492861"/>
                </a:lnTo>
                <a:lnTo>
                  <a:pt x="916758" y="500110"/>
                </a:lnTo>
                <a:lnTo>
                  <a:pt x="892490" y="492861"/>
                </a:lnTo>
                <a:lnTo>
                  <a:pt x="844288" y="475659"/>
                </a:lnTo>
                <a:lnTo>
                  <a:pt x="844288" y="433216"/>
                </a:lnTo>
                <a:lnTo>
                  <a:pt x="878547" y="433216"/>
                </a:lnTo>
                <a:lnTo>
                  <a:pt x="892490" y="402510"/>
                </a:lnTo>
                <a:lnTo>
                  <a:pt x="892490" y="387849"/>
                </a:lnTo>
                <a:lnTo>
                  <a:pt x="941091" y="362095"/>
                </a:lnTo>
                <a:lnTo>
                  <a:pt x="929527" y="335046"/>
                </a:lnTo>
                <a:lnTo>
                  <a:pt x="916758" y="310245"/>
                </a:lnTo>
                <a:lnTo>
                  <a:pt x="941091" y="316125"/>
                </a:lnTo>
                <a:lnTo>
                  <a:pt x="956118" y="298133"/>
                </a:lnTo>
                <a:lnTo>
                  <a:pt x="929527" y="269585"/>
                </a:lnTo>
                <a:lnTo>
                  <a:pt x="892490" y="269585"/>
                </a:lnTo>
                <a:lnTo>
                  <a:pt x="863716" y="244157"/>
                </a:lnTo>
                <a:lnTo>
                  <a:pt x="878547" y="229846"/>
                </a:lnTo>
                <a:lnTo>
                  <a:pt x="878547" y="223387"/>
                </a:lnTo>
                <a:lnTo>
                  <a:pt x="892490" y="196737"/>
                </a:lnTo>
                <a:lnTo>
                  <a:pt x="916758" y="173467"/>
                </a:lnTo>
                <a:lnTo>
                  <a:pt x="987679" y="154449"/>
                </a:lnTo>
                <a:lnTo>
                  <a:pt x="998949" y="122374"/>
                </a:lnTo>
                <a:lnTo>
                  <a:pt x="971903" y="-3"/>
                </a:lnTo>
                <a:lnTo>
                  <a:pt x="947993" y="16002"/>
                </a:lnTo>
                <a:lnTo>
                  <a:pt x="916758" y="49641"/>
                </a:lnTo>
                <a:lnTo>
                  <a:pt x="826230" y="49641"/>
                </a:lnTo>
                <a:lnTo>
                  <a:pt x="826230" y="22958"/>
                </a:lnTo>
                <a:lnTo>
                  <a:pt x="811724" y="16002"/>
                </a:lnTo>
                <a:lnTo>
                  <a:pt x="757655" y="79630"/>
                </a:lnTo>
                <a:lnTo>
                  <a:pt x="750761" y="79630"/>
                </a:lnTo>
                <a:lnTo>
                  <a:pt x="731057" y="93786"/>
                </a:lnTo>
                <a:lnTo>
                  <a:pt x="775730" y="145604"/>
                </a:lnTo>
                <a:lnTo>
                  <a:pt x="757655" y="180439"/>
                </a:lnTo>
                <a:lnTo>
                  <a:pt x="721628" y="223387"/>
                </a:lnTo>
                <a:lnTo>
                  <a:pt x="685479" y="244157"/>
                </a:lnTo>
                <a:lnTo>
                  <a:pt x="676792" y="229846"/>
                </a:lnTo>
                <a:lnTo>
                  <a:pt x="646193" y="212213"/>
                </a:lnTo>
                <a:lnTo>
                  <a:pt x="626268" y="223387"/>
                </a:lnTo>
                <a:lnTo>
                  <a:pt x="599637" y="212213"/>
                </a:lnTo>
                <a:lnTo>
                  <a:pt x="581416" y="229846"/>
                </a:lnTo>
                <a:lnTo>
                  <a:pt x="591170" y="253279"/>
                </a:lnTo>
                <a:lnTo>
                  <a:pt x="581416" y="281550"/>
                </a:lnTo>
                <a:lnTo>
                  <a:pt x="552519" y="269585"/>
                </a:lnTo>
                <a:lnTo>
                  <a:pt x="503152" y="259632"/>
                </a:lnTo>
                <a:lnTo>
                  <a:pt x="492004" y="281550"/>
                </a:lnTo>
                <a:lnTo>
                  <a:pt x="476252" y="269585"/>
                </a:lnTo>
                <a:lnTo>
                  <a:pt x="462610" y="281550"/>
                </a:lnTo>
                <a:lnTo>
                  <a:pt x="431106" y="268583"/>
                </a:lnTo>
                <a:lnTo>
                  <a:pt x="393343" y="268583"/>
                </a:lnTo>
                <a:lnTo>
                  <a:pt x="373557" y="223387"/>
                </a:lnTo>
                <a:lnTo>
                  <a:pt x="341654" y="212213"/>
                </a:lnTo>
                <a:lnTo>
                  <a:pt x="335143" y="229846"/>
                </a:lnTo>
                <a:lnTo>
                  <a:pt x="196829" y="229846"/>
                </a:lnTo>
                <a:lnTo>
                  <a:pt x="190684" y="253279"/>
                </a:lnTo>
                <a:lnTo>
                  <a:pt x="170474" y="244157"/>
                </a:lnTo>
                <a:lnTo>
                  <a:pt x="170474" y="269585"/>
                </a:lnTo>
                <a:lnTo>
                  <a:pt x="134179" y="269585"/>
                </a:lnTo>
                <a:lnTo>
                  <a:pt x="101615" y="268583"/>
                </a:lnTo>
                <a:lnTo>
                  <a:pt x="101615" y="292448"/>
                </a:lnTo>
                <a:lnTo>
                  <a:pt x="141252" y="292448"/>
                </a:lnTo>
                <a:lnTo>
                  <a:pt x="149450" y="303737"/>
                </a:lnTo>
                <a:lnTo>
                  <a:pt x="157412" y="337017"/>
                </a:lnTo>
                <a:lnTo>
                  <a:pt x="170474" y="353013"/>
                </a:lnTo>
                <a:lnTo>
                  <a:pt x="181582" y="383158"/>
                </a:lnTo>
                <a:lnTo>
                  <a:pt x="157412" y="398438"/>
                </a:lnTo>
                <a:lnTo>
                  <a:pt x="157412" y="459964"/>
                </a:lnTo>
                <a:lnTo>
                  <a:pt x="134179" y="459964"/>
                </a:lnTo>
                <a:lnTo>
                  <a:pt x="77184" y="448113"/>
                </a:lnTo>
                <a:lnTo>
                  <a:pt x="77184" y="481312"/>
                </a:lnTo>
                <a:lnTo>
                  <a:pt x="89563" y="512401"/>
                </a:lnTo>
                <a:lnTo>
                  <a:pt x="113113" y="529163"/>
                </a:lnTo>
                <a:lnTo>
                  <a:pt x="113113" y="546585"/>
                </a:lnTo>
                <a:lnTo>
                  <a:pt x="77184" y="539743"/>
                </a:lnTo>
                <a:lnTo>
                  <a:pt x="77184" y="554738"/>
                </a:lnTo>
                <a:lnTo>
                  <a:pt x="45623" y="569838"/>
                </a:lnTo>
                <a:lnTo>
                  <a:pt x="22773" y="546585"/>
                </a:lnTo>
                <a:lnTo>
                  <a:pt x="22773" y="581518"/>
                </a:lnTo>
                <a:lnTo>
                  <a:pt x="32625" y="593182"/>
                </a:lnTo>
                <a:lnTo>
                  <a:pt x="32625" y="607655"/>
                </a:lnTo>
                <a:lnTo>
                  <a:pt x="22773" y="635055"/>
                </a:lnTo>
                <a:lnTo>
                  <a:pt x="29" y="650204"/>
                </a:lnTo>
                <a:lnTo>
                  <a:pt x="14664" y="682157"/>
                </a:lnTo>
                <a:lnTo>
                  <a:pt x="29" y="707064"/>
                </a:lnTo>
                <a:lnTo>
                  <a:pt x="29" y="721953"/>
                </a:lnTo>
                <a:lnTo>
                  <a:pt x="32625" y="727752"/>
                </a:lnTo>
                <a:lnTo>
                  <a:pt x="45623" y="751095"/>
                </a:lnTo>
                <a:lnTo>
                  <a:pt x="32625" y="783748"/>
                </a:lnTo>
                <a:lnTo>
                  <a:pt x="45623" y="803190"/>
                </a:lnTo>
                <a:lnTo>
                  <a:pt x="13304" y="803190"/>
                </a:lnTo>
                <a:lnTo>
                  <a:pt x="13304" y="860155"/>
                </a:lnTo>
                <a:lnTo>
                  <a:pt x="32625" y="870149"/>
                </a:lnTo>
                <a:lnTo>
                  <a:pt x="63738" y="870149"/>
                </a:lnTo>
                <a:lnTo>
                  <a:pt x="101615" y="884061"/>
                </a:lnTo>
                <a:lnTo>
                  <a:pt x="119062" y="901726"/>
                </a:lnTo>
                <a:lnTo>
                  <a:pt x="157412" y="913056"/>
                </a:lnTo>
                <a:lnTo>
                  <a:pt x="181582" y="913056"/>
                </a:lnTo>
                <a:lnTo>
                  <a:pt x="193447" y="937939"/>
                </a:lnTo>
                <a:lnTo>
                  <a:pt x="215457" y="913056"/>
                </a:lnTo>
                <a:lnTo>
                  <a:pt x="242023" y="915573"/>
                </a:lnTo>
              </a:path>
            </a:pathLst>
          </a:custGeom>
          <a:solidFill>
            <a:srgbClr val="7FD2F1"/>
          </a:solidFill>
          <a:ln w="8141" cap="rnd">
            <a:solidFill>
              <a:schemeClr val="bg1"/>
            </a:solidFill>
            <a:prstDash val="solid"/>
            <a:round/>
          </a:ln>
        </p:spPr>
        <p:txBody>
          <a:bodyPr rtlCol="0" anchor="ctr"/>
          <a:lstStyle/>
          <a:p>
            <a:endParaRPr lang="en-LV"/>
          </a:p>
        </p:txBody>
      </p:sp>
      <p:sp>
        <p:nvSpPr>
          <p:cNvPr id="32" name="Dienvidkurzemes novads">
            <a:extLst>
              <a:ext uri="{FF2B5EF4-FFF2-40B4-BE49-F238E27FC236}">
                <a16:creationId xmlns:a16="http://schemas.microsoft.com/office/drawing/2014/main" id="{22339827-4BBE-EE5B-19B9-9E4CD9C72047}"/>
              </a:ext>
            </a:extLst>
          </p:cNvPr>
          <p:cNvSpPr/>
          <p:nvPr/>
        </p:nvSpPr>
        <p:spPr>
          <a:xfrm>
            <a:off x="1743407" y="3130235"/>
            <a:ext cx="1290021" cy="1999212"/>
          </a:xfrm>
          <a:custGeom>
            <a:avLst/>
            <a:gdLst>
              <a:gd name="connsiteX0" fmla="*/ 503706 w 1290021"/>
              <a:gd name="connsiteY0" fmla="*/ -3 h 1999212"/>
              <a:gd name="connsiteX1" fmla="*/ 487229 w 1290021"/>
              <a:gd name="connsiteY1" fmla="*/ 10952 h 1999212"/>
              <a:gd name="connsiteX2" fmla="*/ 472234 w 1290021"/>
              <a:gd name="connsiteY2" fmla="*/ 36666 h 1999212"/>
              <a:gd name="connsiteX3" fmla="*/ 439247 w 1290021"/>
              <a:gd name="connsiteY3" fmla="*/ 44354 h 1999212"/>
              <a:gd name="connsiteX4" fmla="*/ 419266 w 1290021"/>
              <a:gd name="connsiteY4" fmla="*/ 85657 h 1999212"/>
              <a:gd name="connsiteX5" fmla="*/ 388633 w 1290021"/>
              <a:gd name="connsiteY5" fmla="*/ 125681 h 1999212"/>
              <a:gd name="connsiteX6" fmla="*/ 363575 w 1290021"/>
              <a:gd name="connsiteY6" fmla="*/ 147786 h 1999212"/>
              <a:gd name="connsiteX7" fmla="*/ 320311 w 1290021"/>
              <a:gd name="connsiteY7" fmla="*/ 179006 h 1999212"/>
              <a:gd name="connsiteX8" fmla="*/ 298390 w 1290021"/>
              <a:gd name="connsiteY8" fmla="*/ 179006 h 1999212"/>
              <a:gd name="connsiteX9" fmla="*/ 277301 w 1290021"/>
              <a:gd name="connsiteY9" fmla="*/ 206690 h 1999212"/>
              <a:gd name="connsiteX10" fmla="*/ 234697 w 1290021"/>
              <a:gd name="connsiteY10" fmla="*/ 227126 h 1999212"/>
              <a:gd name="connsiteX11" fmla="*/ 193846 w 1290021"/>
              <a:gd name="connsiteY11" fmla="*/ 255299 h 1999212"/>
              <a:gd name="connsiteX12" fmla="*/ 161975 w 1290021"/>
              <a:gd name="connsiteY12" fmla="*/ 291585 h 1999212"/>
              <a:gd name="connsiteX13" fmla="*/ 146590 w 1290021"/>
              <a:gd name="connsiteY13" fmla="*/ 338393 h 1999212"/>
              <a:gd name="connsiteX14" fmla="*/ 146590 w 1290021"/>
              <a:gd name="connsiteY14" fmla="*/ 532038 h 1999212"/>
              <a:gd name="connsiteX15" fmla="*/ 139867 w 1290021"/>
              <a:gd name="connsiteY15" fmla="*/ 598484 h 1999212"/>
              <a:gd name="connsiteX16" fmla="*/ 120350 w 1290021"/>
              <a:gd name="connsiteY16" fmla="*/ 691580 h 1999212"/>
              <a:gd name="connsiteX17" fmla="*/ 88495 w 1290021"/>
              <a:gd name="connsiteY17" fmla="*/ 795550 h 1999212"/>
              <a:gd name="connsiteX18" fmla="*/ 80460 w 1290021"/>
              <a:gd name="connsiteY18" fmla="*/ 828561 h 1999212"/>
              <a:gd name="connsiteX19" fmla="*/ 67919 w 1290021"/>
              <a:gd name="connsiteY19" fmla="*/ 890356 h 1999212"/>
              <a:gd name="connsiteX20" fmla="*/ 60560 w 1290021"/>
              <a:gd name="connsiteY20" fmla="*/ 890356 h 1999212"/>
              <a:gd name="connsiteX21" fmla="*/ 52158 w 1290021"/>
              <a:gd name="connsiteY21" fmla="*/ 916892 h 1999212"/>
              <a:gd name="connsiteX22" fmla="*/ 20263 w 1290021"/>
              <a:gd name="connsiteY22" fmla="*/ 916892 h 1999212"/>
              <a:gd name="connsiteX23" fmla="*/ 9416 w 1290021"/>
              <a:gd name="connsiteY23" fmla="*/ 928678 h 1999212"/>
              <a:gd name="connsiteX24" fmla="*/ 9416 w 1290021"/>
              <a:gd name="connsiteY24" fmla="*/ 981685 h 1999212"/>
              <a:gd name="connsiteX25" fmla="*/ 29471 w 1290021"/>
              <a:gd name="connsiteY25" fmla="*/ 995059 h 1999212"/>
              <a:gd name="connsiteX26" fmla="*/ 40798 w 1290021"/>
              <a:gd name="connsiteY26" fmla="*/ 1034098 h 1999212"/>
              <a:gd name="connsiteX27" fmla="*/ 44058 w 1290021"/>
              <a:gd name="connsiteY27" fmla="*/ 1064071 h 1999212"/>
              <a:gd name="connsiteX28" fmla="*/ 44058 w 1290021"/>
              <a:gd name="connsiteY28" fmla="*/ 1116467 h 1999212"/>
              <a:gd name="connsiteX29" fmla="*/ 36227 w 1290021"/>
              <a:gd name="connsiteY29" fmla="*/ 1176055 h 1999212"/>
              <a:gd name="connsiteX30" fmla="*/ 29471 w 1290021"/>
              <a:gd name="connsiteY30" fmla="*/ 1241564 h 1999212"/>
              <a:gd name="connsiteX31" fmla="*/ 9416 w 1290021"/>
              <a:gd name="connsiteY31" fmla="*/ 1313182 h 1999212"/>
              <a:gd name="connsiteX32" fmla="*/ 29 w 1290021"/>
              <a:gd name="connsiteY32" fmla="*/ 1391577 h 1999212"/>
              <a:gd name="connsiteX33" fmla="*/ 20263 w 1290021"/>
              <a:gd name="connsiteY33" fmla="*/ 1461403 h 1999212"/>
              <a:gd name="connsiteX34" fmla="*/ 20263 w 1290021"/>
              <a:gd name="connsiteY34" fmla="*/ 1522677 h 1999212"/>
              <a:gd name="connsiteX35" fmla="*/ 29 w 1290021"/>
              <a:gd name="connsiteY35" fmla="*/ 1590320 h 1999212"/>
              <a:gd name="connsiteX36" fmla="*/ 29 w 1290021"/>
              <a:gd name="connsiteY36" fmla="*/ 1669497 h 1999212"/>
              <a:gd name="connsiteX37" fmla="*/ 20263 w 1290021"/>
              <a:gd name="connsiteY37" fmla="*/ 1733548 h 1999212"/>
              <a:gd name="connsiteX38" fmla="*/ 43390 w 1290021"/>
              <a:gd name="connsiteY38" fmla="*/ 1793723 h 1999212"/>
              <a:gd name="connsiteX39" fmla="*/ 60560 w 1290021"/>
              <a:gd name="connsiteY39" fmla="*/ 1862702 h 1999212"/>
              <a:gd name="connsiteX40" fmla="*/ 88495 w 1290021"/>
              <a:gd name="connsiteY40" fmla="*/ 1999210 h 1999212"/>
              <a:gd name="connsiteX41" fmla="*/ 161975 w 1290021"/>
              <a:gd name="connsiteY41" fmla="*/ 1988760 h 1999212"/>
              <a:gd name="connsiteX42" fmla="*/ 193846 w 1290021"/>
              <a:gd name="connsiteY42" fmla="*/ 1973741 h 1999212"/>
              <a:gd name="connsiteX43" fmla="*/ 214194 w 1290021"/>
              <a:gd name="connsiteY43" fmla="*/ 1973741 h 1999212"/>
              <a:gd name="connsiteX44" fmla="*/ 242390 w 1290021"/>
              <a:gd name="connsiteY44" fmla="*/ 1988760 h 1999212"/>
              <a:gd name="connsiteX45" fmla="*/ 266120 w 1290021"/>
              <a:gd name="connsiteY45" fmla="*/ 1973741 h 1999212"/>
              <a:gd name="connsiteX46" fmla="*/ 266120 w 1290021"/>
              <a:gd name="connsiteY46" fmla="*/ 1948231 h 1999212"/>
              <a:gd name="connsiteX47" fmla="*/ 284219 w 1290021"/>
              <a:gd name="connsiteY47" fmla="*/ 1932455 h 1999212"/>
              <a:gd name="connsiteX48" fmla="*/ 298390 w 1290021"/>
              <a:gd name="connsiteY48" fmla="*/ 1898369 h 1999212"/>
              <a:gd name="connsiteX49" fmla="*/ 308169 w 1290021"/>
              <a:gd name="connsiteY49" fmla="*/ 1862702 h 1999212"/>
              <a:gd name="connsiteX50" fmla="*/ 298390 w 1290021"/>
              <a:gd name="connsiteY50" fmla="*/ 1827760 h 1999212"/>
              <a:gd name="connsiteX51" fmla="*/ 308169 w 1290021"/>
              <a:gd name="connsiteY51" fmla="*/ 1801086 h 1999212"/>
              <a:gd name="connsiteX52" fmla="*/ 363575 w 1290021"/>
              <a:gd name="connsiteY52" fmla="*/ 1780813 h 1999212"/>
              <a:gd name="connsiteX53" fmla="*/ 363575 w 1290021"/>
              <a:gd name="connsiteY53" fmla="*/ 1757136 h 1999212"/>
              <a:gd name="connsiteX54" fmla="*/ 388633 w 1290021"/>
              <a:gd name="connsiteY54" fmla="*/ 1733548 h 1999212"/>
              <a:gd name="connsiteX55" fmla="*/ 429199 w 1290021"/>
              <a:gd name="connsiteY55" fmla="*/ 1683604 h 1999212"/>
              <a:gd name="connsiteX56" fmla="*/ 456124 w 1290021"/>
              <a:gd name="connsiteY56" fmla="*/ 1669497 h 1999212"/>
              <a:gd name="connsiteX57" fmla="*/ 494115 w 1290021"/>
              <a:gd name="connsiteY57" fmla="*/ 1669497 h 1999212"/>
              <a:gd name="connsiteX58" fmla="*/ 535015 w 1290021"/>
              <a:gd name="connsiteY58" fmla="*/ 1636722 h 1999212"/>
              <a:gd name="connsiteX59" fmla="*/ 555819 w 1290021"/>
              <a:gd name="connsiteY59" fmla="*/ 1636722 h 1999212"/>
              <a:gd name="connsiteX60" fmla="*/ 572525 w 1290021"/>
              <a:gd name="connsiteY60" fmla="*/ 1623657 h 1999212"/>
              <a:gd name="connsiteX61" fmla="*/ 589231 w 1290021"/>
              <a:gd name="connsiteY61" fmla="*/ 1614617 h 1999212"/>
              <a:gd name="connsiteX62" fmla="*/ 597983 w 1290021"/>
              <a:gd name="connsiteY62" fmla="*/ 1579056 h 1999212"/>
              <a:gd name="connsiteX63" fmla="*/ 617989 w 1290021"/>
              <a:gd name="connsiteY63" fmla="*/ 1554328 h 1999212"/>
              <a:gd name="connsiteX64" fmla="*/ 638158 w 1290021"/>
              <a:gd name="connsiteY64" fmla="*/ 1532443 h 1999212"/>
              <a:gd name="connsiteX65" fmla="*/ 659744 w 1290021"/>
              <a:gd name="connsiteY65" fmla="*/ 1532443 h 1999212"/>
              <a:gd name="connsiteX66" fmla="*/ 686335 w 1290021"/>
              <a:gd name="connsiteY66" fmla="*/ 1522677 h 1999212"/>
              <a:gd name="connsiteX67" fmla="*/ 712583 w 1290021"/>
              <a:gd name="connsiteY67" fmla="*/ 1501289 h 1999212"/>
              <a:gd name="connsiteX68" fmla="*/ 724807 w 1290021"/>
              <a:gd name="connsiteY68" fmla="*/ 1479599 h 1999212"/>
              <a:gd name="connsiteX69" fmla="*/ 762105 w 1290021"/>
              <a:gd name="connsiteY69" fmla="*/ 1461403 h 1999212"/>
              <a:gd name="connsiteX70" fmla="*/ 808506 w 1290021"/>
              <a:gd name="connsiteY70" fmla="*/ 1469573 h 1999212"/>
              <a:gd name="connsiteX71" fmla="*/ 870748 w 1290021"/>
              <a:gd name="connsiteY71" fmla="*/ 1487059 h 1999212"/>
              <a:gd name="connsiteX72" fmla="*/ 923342 w 1290021"/>
              <a:gd name="connsiteY72" fmla="*/ 1487059 h 1999212"/>
              <a:gd name="connsiteX73" fmla="*/ 930440 w 1290021"/>
              <a:gd name="connsiteY73" fmla="*/ 1469573 h 1999212"/>
              <a:gd name="connsiteX74" fmla="*/ 969963 w 1290021"/>
              <a:gd name="connsiteY74" fmla="*/ 1435934 h 1999212"/>
              <a:gd name="connsiteX75" fmla="*/ 1011100 w 1290021"/>
              <a:gd name="connsiteY75" fmla="*/ 1435934 h 1999212"/>
              <a:gd name="connsiteX76" fmla="*/ 1026273 w 1290021"/>
              <a:gd name="connsiteY76" fmla="*/ 1391577 h 1999212"/>
              <a:gd name="connsiteX77" fmla="*/ 1047184 w 1290021"/>
              <a:gd name="connsiteY77" fmla="*/ 1382333 h 1999212"/>
              <a:gd name="connsiteX78" fmla="*/ 1067874 w 1290021"/>
              <a:gd name="connsiteY78" fmla="*/ 1366898 h 1999212"/>
              <a:gd name="connsiteX79" fmla="*/ 1107788 w 1290021"/>
              <a:gd name="connsiteY79" fmla="*/ 1382333 h 1999212"/>
              <a:gd name="connsiteX80" fmla="*/ 1138934 w 1290021"/>
              <a:gd name="connsiteY80" fmla="*/ 1382333 h 1999212"/>
              <a:gd name="connsiteX81" fmla="*/ 1173364 w 1290021"/>
              <a:gd name="connsiteY81" fmla="*/ 1366898 h 1999212"/>
              <a:gd name="connsiteX82" fmla="*/ 1198764 w 1290021"/>
              <a:gd name="connsiteY82" fmla="*/ 1366898 h 1999212"/>
              <a:gd name="connsiteX83" fmla="*/ 1237799 w 1290021"/>
              <a:gd name="connsiteY83" fmla="*/ 1357963 h 1999212"/>
              <a:gd name="connsiteX84" fmla="*/ 1253436 w 1290021"/>
              <a:gd name="connsiteY84" fmla="*/ 1324088 h 1999212"/>
              <a:gd name="connsiteX85" fmla="*/ 1237799 w 1290021"/>
              <a:gd name="connsiteY85" fmla="*/ 1313182 h 1999212"/>
              <a:gd name="connsiteX86" fmla="*/ 1215894 w 1290021"/>
              <a:gd name="connsiteY86" fmla="*/ 1278681 h 1999212"/>
              <a:gd name="connsiteX87" fmla="*/ 1198764 w 1290021"/>
              <a:gd name="connsiteY87" fmla="*/ 1249367 h 1999212"/>
              <a:gd name="connsiteX88" fmla="*/ 1226243 w 1290021"/>
              <a:gd name="connsiteY88" fmla="*/ 1241564 h 1999212"/>
              <a:gd name="connsiteX89" fmla="*/ 1290050 w 1290021"/>
              <a:gd name="connsiteY89" fmla="*/ 1241564 h 1999212"/>
              <a:gd name="connsiteX90" fmla="*/ 1277419 w 1290021"/>
              <a:gd name="connsiteY90" fmla="*/ 1217309 h 1999212"/>
              <a:gd name="connsiteX91" fmla="*/ 1290050 w 1290021"/>
              <a:gd name="connsiteY91" fmla="*/ 1198771 h 1999212"/>
              <a:gd name="connsiteX92" fmla="*/ 1253436 w 1290021"/>
              <a:gd name="connsiteY92" fmla="*/ 1176055 h 1999212"/>
              <a:gd name="connsiteX93" fmla="*/ 1224858 w 1290021"/>
              <a:gd name="connsiteY93" fmla="*/ 1147417 h 1999212"/>
              <a:gd name="connsiteX94" fmla="*/ 1215894 w 1290021"/>
              <a:gd name="connsiteY94" fmla="*/ 1125019 h 1999212"/>
              <a:gd name="connsiteX95" fmla="*/ 1215894 w 1290021"/>
              <a:gd name="connsiteY95" fmla="*/ 1102620 h 1999212"/>
              <a:gd name="connsiteX96" fmla="*/ 1226243 w 1290021"/>
              <a:gd name="connsiteY96" fmla="*/ 1087007 h 1999212"/>
              <a:gd name="connsiteX97" fmla="*/ 1237799 w 1290021"/>
              <a:gd name="connsiteY97" fmla="*/ 1064071 h 1999212"/>
              <a:gd name="connsiteX98" fmla="*/ 1234677 w 1290021"/>
              <a:gd name="connsiteY98" fmla="*/ 1044873 h 1999212"/>
              <a:gd name="connsiteX99" fmla="*/ 1226243 w 1290021"/>
              <a:gd name="connsiteY99" fmla="*/ 1047919 h 1999212"/>
              <a:gd name="connsiteX100" fmla="*/ 1200696 w 1290021"/>
              <a:gd name="connsiteY100" fmla="*/ 1055185 h 1999212"/>
              <a:gd name="connsiteX101" fmla="*/ 1178033 w 1290021"/>
              <a:gd name="connsiteY101" fmla="*/ 1064071 h 1999212"/>
              <a:gd name="connsiteX102" fmla="*/ 1162526 w 1290021"/>
              <a:gd name="connsiteY102" fmla="*/ 1050518 h 1999212"/>
              <a:gd name="connsiteX103" fmla="*/ 1162526 w 1290021"/>
              <a:gd name="connsiteY103" fmla="*/ 1025651 h 1999212"/>
              <a:gd name="connsiteX104" fmla="*/ 1144109 w 1290021"/>
              <a:gd name="connsiteY104" fmla="*/ 1025651 h 1999212"/>
              <a:gd name="connsiteX105" fmla="*/ 1104488 w 1290021"/>
              <a:gd name="connsiteY105" fmla="*/ 1032965 h 1999212"/>
              <a:gd name="connsiteX106" fmla="*/ 1069952 w 1290021"/>
              <a:gd name="connsiteY106" fmla="*/ 1019298 h 1999212"/>
              <a:gd name="connsiteX107" fmla="*/ 1033404 w 1290021"/>
              <a:gd name="connsiteY107" fmla="*/ 1000386 h 1999212"/>
              <a:gd name="connsiteX108" fmla="*/ 1046809 w 1290021"/>
              <a:gd name="connsiteY108" fmla="*/ 989854 h 1999212"/>
              <a:gd name="connsiteX109" fmla="*/ 1046809 w 1290021"/>
              <a:gd name="connsiteY109" fmla="*/ 963791 h 1999212"/>
              <a:gd name="connsiteX110" fmla="*/ 1022411 w 1290021"/>
              <a:gd name="connsiteY110" fmla="*/ 963791 h 1999212"/>
              <a:gd name="connsiteX111" fmla="*/ 1033404 w 1290021"/>
              <a:gd name="connsiteY111" fmla="*/ 949211 h 1999212"/>
              <a:gd name="connsiteX112" fmla="*/ 1022411 w 1290021"/>
              <a:gd name="connsiteY112" fmla="*/ 937841 h 1999212"/>
              <a:gd name="connsiteX113" fmla="*/ 1022411 w 1290021"/>
              <a:gd name="connsiteY113" fmla="*/ 917585 h 1999212"/>
              <a:gd name="connsiteX114" fmla="*/ 1033404 w 1290021"/>
              <a:gd name="connsiteY114" fmla="*/ 912388 h 1999212"/>
              <a:gd name="connsiteX115" fmla="*/ 1033404 w 1290021"/>
              <a:gd name="connsiteY115" fmla="*/ 861540 h 1999212"/>
              <a:gd name="connsiteX116" fmla="*/ 1015777 w 1290021"/>
              <a:gd name="connsiteY116" fmla="*/ 829196 h 1999212"/>
              <a:gd name="connsiteX117" fmla="*/ 1015777 w 1290021"/>
              <a:gd name="connsiteY117" fmla="*/ 814479 h 1999212"/>
              <a:gd name="connsiteX118" fmla="*/ 1033404 w 1290021"/>
              <a:gd name="connsiteY118" fmla="*/ 809127 h 1999212"/>
              <a:gd name="connsiteX119" fmla="*/ 1059627 w 1290021"/>
              <a:gd name="connsiteY119" fmla="*/ 809127 h 1999212"/>
              <a:gd name="connsiteX120" fmla="*/ 1051690 w 1290021"/>
              <a:gd name="connsiteY120" fmla="*/ 798604 h 1999212"/>
              <a:gd name="connsiteX121" fmla="*/ 1069952 w 1290021"/>
              <a:gd name="connsiteY121" fmla="*/ 785067 h 1999212"/>
              <a:gd name="connsiteX122" fmla="*/ 1079185 w 1290021"/>
              <a:gd name="connsiteY122" fmla="*/ 753807 h 1999212"/>
              <a:gd name="connsiteX123" fmla="*/ 1079185 w 1290021"/>
              <a:gd name="connsiteY123" fmla="*/ 729324 h 1999212"/>
              <a:gd name="connsiteX124" fmla="*/ 1059627 w 1290021"/>
              <a:gd name="connsiteY124" fmla="*/ 693959 h 1999212"/>
              <a:gd name="connsiteX125" fmla="*/ 1079185 w 1290021"/>
              <a:gd name="connsiteY125" fmla="*/ 675291 h 1999212"/>
              <a:gd name="connsiteX126" fmla="*/ 1069952 w 1290021"/>
              <a:gd name="connsiteY126" fmla="*/ 665117 h 1999212"/>
              <a:gd name="connsiteX127" fmla="*/ 1051690 w 1290021"/>
              <a:gd name="connsiteY127" fmla="*/ 655914 h 1999212"/>
              <a:gd name="connsiteX128" fmla="*/ 1015777 w 1290021"/>
              <a:gd name="connsiteY128" fmla="*/ 639551 h 1999212"/>
              <a:gd name="connsiteX129" fmla="*/ 1000612 w 1290021"/>
              <a:gd name="connsiteY129" fmla="*/ 621795 h 1999212"/>
              <a:gd name="connsiteX130" fmla="*/ 1022411 w 1290021"/>
              <a:gd name="connsiteY130" fmla="*/ 608340 h 1999212"/>
              <a:gd name="connsiteX131" fmla="*/ 1022411 w 1290021"/>
              <a:gd name="connsiteY131" fmla="*/ 578456 h 1999212"/>
              <a:gd name="connsiteX132" fmla="*/ 1000612 w 1290021"/>
              <a:gd name="connsiteY132" fmla="*/ 564773 h 1999212"/>
              <a:gd name="connsiteX133" fmla="*/ 1008745 w 1290021"/>
              <a:gd name="connsiteY133" fmla="*/ 552702 h 1999212"/>
              <a:gd name="connsiteX134" fmla="*/ 1000612 w 1290021"/>
              <a:gd name="connsiteY134" fmla="*/ 535182 h 1999212"/>
              <a:gd name="connsiteX135" fmla="*/ 1000612 w 1290021"/>
              <a:gd name="connsiteY135" fmla="*/ 512352 h 1999212"/>
              <a:gd name="connsiteX136" fmla="*/ 986709 w 1290021"/>
              <a:gd name="connsiteY136" fmla="*/ 484610 h 1999212"/>
              <a:gd name="connsiteX137" fmla="*/ 960339 w 1290021"/>
              <a:gd name="connsiteY137" fmla="*/ 463499 h 1999212"/>
              <a:gd name="connsiteX138" fmla="*/ 936104 w 1290021"/>
              <a:gd name="connsiteY138" fmla="*/ 446769 h 1999212"/>
              <a:gd name="connsiteX139" fmla="*/ 923725 w 1290021"/>
              <a:gd name="connsiteY139" fmla="*/ 428793 h 1999212"/>
              <a:gd name="connsiteX140" fmla="*/ 857938 w 1290021"/>
              <a:gd name="connsiteY140" fmla="*/ 428793 h 1999212"/>
              <a:gd name="connsiteX141" fmla="*/ 857938 w 1290021"/>
              <a:gd name="connsiteY141" fmla="*/ 417187 h 1999212"/>
              <a:gd name="connsiteX142" fmla="*/ 847686 w 1290021"/>
              <a:gd name="connsiteY142" fmla="*/ 408692 h 1999212"/>
              <a:gd name="connsiteX143" fmla="*/ 847686 w 1290021"/>
              <a:gd name="connsiteY143" fmla="*/ 393396 h 1999212"/>
              <a:gd name="connsiteX144" fmla="*/ 813053 w 1290021"/>
              <a:gd name="connsiteY144" fmla="*/ 341415 h 1999212"/>
              <a:gd name="connsiteX145" fmla="*/ 824665 w 1290021"/>
              <a:gd name="connsiteY145" fmla="*/ 325027 h 1999212"/>
              <a:gd name="connsiteX146" fmla="*/ 813053 w 1290021"/>
              <a:gd name="connsiteY146" fmla="*/ 310717 h 1999212"/>
              <a:gd name="connsiteX147" fmla="*/ 795606 w 1290021"/>
              <a:gd name="connsiteY147" fmla="*/ 301896 h 1999212"/>
              <a:gd name="connsiteX148" fmla="*/ 771721 w 1290021"/>
              <a:gd name="connsiteY148" fmla="*/ 310717 h 1999212"/>
              <a:gd name="connsiteX149" fmla="*/ 744324 w 1290021"/>
              <a:gd name="connsiteY149" fmla="*/ 301896 h 1999212"/>
              <a:gd name="connsiteX150" fmla="*/ 715509 w 1290021"/>
              <a:gd name="connsiteY150" fmla="*/ 316728 h 1999212"/>
              <a:gd name="connsiteX151" fmla="*/ 697344 w 1290021"/>
              <a:gd name="connsiteY151" fmla="*/ 301896 h 1999212"/>
              <a:gd name="connsiteX152" fmla="*/ 697344 w 1290021"/>
              <a:gd name="connsiteY152" fmla="*/ 277307 h 1999212"/>
              <a:gd name="connsiteX153" fmla="*/ 706023 w 1290021"/>
              <a:gd name="connsiteY153" fmla="*/ 259152 h 1999212"/>
              <a:gd name="connsiteX154" fmla="*/ 661081 w 1290021"/>
              <a:gd name="connsiteY154" fmla="*/ 252057 h 1999212"/>
              <a:gd name="connsiteX155" fmla="*/ 629569 w 1290021"/>
              <a:gd name="connsiteY155" fmla="*/ 232420 h 1999212"/>
              <a:gd name="connsiteX156" fmla="*/ 661081 w 1290021"/>
              <a:gd name="connsiteY156" fmla="*/ 232420 h 1999212"/>
              <a:gd name="connsiteX157" fmla="*/ 667364 w 1290021"/>
              <a:gd name="connsiteY157" fmla="*/ 214566 h 1999212"/>
              <a:gd name="connsiteX158" fmla="*/ 661081 w 1290021"/>
              <a:gd name="connsiteY158" fmla="*/ 197128 h 1999212"/>
              <a:gd name="connsiteX159" fmla="*/ 685781 w 1290021"/>
              <a:gd name="connsiteY159" fmla="*/ 166772 h 1999212"/>
              <a:gd name="connsiteX160" fmla="*/ 678707 w 1290021"/>
              <a:gd name="connsiteY160" fmla="*/ 150808 h 1999212"/>
              <a:gd name="connsiteX161" fmla="*/ 629569 w 1290021"/>
              <a:gd name="connsiteY161" fmla="*/ 141613 h 1999212"/>
              <a:gd name="connsiteX162" fmla="*/ 629569 w 1290021"/>
              <a:gd name="connsiteY162" fmla="*/ 119613 h 1999212"/>
              <a:gd name="connsiteX163" fmla="*/ 608299 w 1290021"/>
              <a:gd name="connsiteY163" fmla="*/ 126048 h 1999212"/>
              <a:gd name="connsiteX164" fmla="*/ 580267 w 1290021"/>
              <a:gd name="connsiteY164" fmla="*/ 119613 h 1999212"/>
              <a:gd name="connsiteX165" fmla="*/ 580267 w 1290021"/>
              <a:gd name="connsiteY165" fmla="*/ 103886 h 1999212"/>
              <a:gd name="connsiteX166" fmla="*/ 568711 w 1290021"/>
              <a:gd name="connsiteY166" fmla="*/ 85323 h 1999212"/>
              <a:gd name="connsiteX167" fmla="*/ 564816 w 1290021"/>
              <a:gd name="connsiteY167" fmla="*/ 82660 h 1999212"/>
              <a:gd name="connsiteX168" fmla="*/ 578221 w 1290021"/>
              <a:gd name="connsiteY168" fmla="*/ 57875 h 1999212"/>
              <a:gd name="connsiteX169" fmla="*/ 549398 w 1290021"/>
              <a:gd name="connsiteY169" fmla="*/ 25678 h 1999212"/>
              <a:gd name="connsiteX170" fmla="*/ 525546 w 1290021"/>
              <a:gd name="connsiteY170" fmla="*/ 21361 h 1999212"/>
              <a:gd name="connsiteX171" fmla="*/ 503706 w 1290021"/>
              <a:gd name="connsiteY171" fmla="*/ -3 h 199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290021" h="1999212">
                <a:moveTo>
                  <a:pt x="503706" y="-3"/>
                </a:moveTo>
                <a:lnTo>
                  <a:pt x="487229" y="10952"/>
                </a:lnTo>
                <a:lnTo>
                  <a:pt x="472234" y="36666"/>
                </a:lnTo>
                <a:lnTo>
                  <a:pt x="439247" y="44354"/>
                </a:lnTo>
                <a:lnTo>
                  <a:pt x="419266" y="85657"/>
                </a:lnTo>
                <a:lnTo>
                  <a:pt x="388633" y="125681"/>
                </a:lnTo>
                <a:lnTo>
                  <a:pt x="363575" y="147786"/>
                </a:lnTo>
                <a:lnTo>
                  <a:pt x="320311" y="179006"/>
                </a:lnTo>
                <a:lnTo>
                  <a:pt x="298390" y="179006"/>
                </a:lnTo>
                <a:lnTo>
                  <a:pt x="277301" y="206690"/>
                </a:lnTo>
                <a:lnTo>
                  <a:pt x="234697" y="227126"/>
                </a:lnTo>
                <a:lnTo>
                  <a:pt x="193846" y="255299"/>
                </a:lnTo>
                <a:lnTo>
                  <a:pt x="161975" y="291585"/>
                </a:lnTo>
                <a:lnTo>
                  <a:pt x="146590" y="338393"/>
                </a:lnTo>
                <a:lnTo>
                  <a:pt x="146590" y="532038"/>
                </a:lnTo>
                <a:lnTo>
                  <a:pt x="139867" y="598484"/>
                </a:lnTo>
                <a:lnTo>
                  <a:pt x="120350" y="691580"/>
                </a:lnTo>
                <a:lnTo>
                  <a:pt x="88495" y="795550"/>
                </a:lnTo>
                <a:lnTo>
                  <a:pt x="80460" y="828561"/>
                </a:lnTo>
                <a:lnTo>
                  <a:pt x="67919" y="890356"/>
                </a:lnTo>
                <a:lnTo>
                  <a:pt x="60560" y="890356"/>
                </a:lnTo>
                <a:lnTo>
                  <a:pt x="52158" y="916892"/>
                </a:lnTo>
                <a:lnTo>
                  <a:pt x="20263" y="916892"/>
                </a:lnTo>
                <a:lnTo>
                  <a:pt x="9416" y="928678"/>
                </a:lnTo>
                <a:lnTo>
                  <a:pt x="9416" y="981685"/>
                </a:lnTo>
                <a:lnTo>
                  <a:pt x="29471" y="995059"/>
                </a:lnTo>
                <a:lnTo>
                  <a:pt x="40798" y="1034098"/>
                </a:lnTo>
                <a:lnTo>
                  <a:pt x="44058" y="1064071"/>
                </a:lnTo>
                <a:lnTo>
                  <a:pt x="44058" y="1116467"/>
                </a:lnTo>
                <a:lnTo>
                  <a:pt x="36227" y="1176055"/>
                </a:lnTo>
                <a:lnTo>
                  <a:pt x="29471" y="1241564"/>
                </a:lnTo>
                <a:lnTo>
                  <a:pt x="9416" y="1313182"/>
                </a:lnTo>
                <a:lnTo>
                  <a:pt x="29" y="1391577"/>
                </a:lnTo>
                <a:lnTo>
                  <a:pt x="20263" y="1461403"/>
                </a:lnTo>
                <a:lnTo>
                  <a:pt x="20263" y="1522677"/>
                </a:lnTo>
                <a:lnTo>
                  <a:pt x="29" y="1590320"/>
                </a:lnTo>
                <a:lnTo>
                  <a:pt x="29" y="1669497"/>
                </a:lnTo>
                <a:lnTo>
                  <a:pt x="20263" y="1733548"/>
                </a:lnTo>
                <a:lnTo>
                  <a:pt x="43390" y="1793723"/>
                </a:lnTo>
                <a:lnTo>
                  <a:pt x="60560" y="1862702"/>
                </a:lnTo>
                <a:lnTo>
                  <a:pt x="88495" y="1999210"/>
                </a:lnTo>
                <a:lnTo>
                  <a:pt x="161975" y="1988760"/>
                </a:lnTo>
                <a:lnTo>
                  <a:pt x="193846" y="1973741"/>
                </a:lnTo>
                <a:lnTo>
                  <a:pt x="214194" y="1973741"/>
                </a:lnTo>
                <a:lnTo>
                  <a:pt x="242390" y="1988760"/>
                </a:lnTo>
                <a:lnTo>
                  <a:pt x="266120" y="1973741"/>
                </a:lnTo>
                <a:lnTo>
                  <a:pt x="266120" y="1948231"/>
                </a:lnTo>
                <a:lnTo>
                  <a:pt x="284219" y="1932455"/>
                </a:lnTo>
                <a:lnTo>
                  <a:pt x="298390" y="1898369"/>
                </a:lnTo>
                <a:lnTo>
                  <a:pt x="308169" y="1862702"/>
                </a:lnTo>
                <a:lnTo>
                  <a:pt x="298390" y="1827760"/>
                </a:lnTo>
                <a:lnTo>
                  <a:pt x="308169" y="1801086"/>
                </a:lnTo>
                <a:lnTo>
                  <a:pt x="363575" y="1780813"/>
                </a:lnTo>
                <a:lnTo>
                  <a:pt x="363575" y="1757136"/>
                </a:lnTo>
                <a:lnTo>
                  <a:pt x="388633" y="1733548"/>
                </a:lnTo>
                <a:lnTo>
                  <a:pt x="429199" y="1683604"/>
                </a:lnTo>
                <a:lnTo>
                  <a:pt x="456124" y="1669497"/>
                </a:lnTo>
                <a:lnTo>
                  <a:pt x="494115" y="1669497"/>
                </a:lnTo>
                <a:lnTo>
                  <a:pt x="535015" y="1636722"/>
                </a:lnTo>
                <a:lnTo>
                  <a:pt x="555819" y="1636722"/>
                </a:lnTo>
                <a:lnTo>
                  <a:pt x="572525" y="1623657"/>
                </a:lnTo>
                <a:lnTo>
                  <a:pt x="589231" y="1614617"/>
                </a:lnTo>
                <a:lnTo>
                  <a:pt x="597983" y="1579056"/>
                </a:lnTo>
                <a:lnTo>
                  <a:pt x="617989" y="1554328"/>
                </a:lnTo>
                <a:lnTo>
                  <a:pt x="638158" y="1532443"/>
                </a:lnTo>
                <a:lnTo>
                  <a:pt x="659744" y="1532443"/>
                </a:lnTo>
                <a:lnTo>
                  <a:pt x="686335" y="1522677"/>
                </a:lnTo>
                <a:lnTo>
                  <a:pt x="712583" y="1501289"/>
                </a:lnTo>
                <a:lnTo>
                  <a:pt x="724807" y="1479599"/>
                </a:lnTo>
                <a:lnTo>
                  <a:pt x="762105" y="1461403"/>
                </a:lnTo>
                <a:lnTo>
                  <a:pt x="808506" y="1469573"/>
                </a:lnTo>
                <a:lnTo>
                  <a:pt x="870748" y="1487059"/>
                </a:lnTo>
                <a:lnTo>
                  <a:pt x="923342" y="1487059"/>
                </a:lnTo>
                <a:lnTo>
                  <a:pt x="930440" y="1469573"/>
                </a:lnTo>
                <a:lnTo>
                  <a:pt x="969963" y="1435934"/>
                </a:lnTo>
                <a:lnTo>
                  <a:pt x="1011100" y="1435934"/>
                </a:lnTo>
                <a:lnTo>
                  <a:pt x="1026273" y="1391577"/>
                </a:lnTo>
                <a:lnTo>
                  <a:pt x="1047184" y="1382333"/>
                </a:lnTo>
                <a:lnTo>
                  <a:pt x="1067874" y="1366898"/>
                </a:lnTo>
                <a:lnTo>
                  <a:pt x="1107788" y="1382333"/>
                </a:lnTo>
                <a:lnTo>
                  <a:pt x="1138934" y="1382333"/>
                </a:lnTo>
                <a:lnTo>
                  <a:pt x="1173364" y="1366898"/>
                </a:lnTo>
                <a:lnTo>
                  <a:pt x="1198764" y="1366898"/>
                </a:lnTo>
                <a:lnTo>
                  <a:pt x="1237799" y="1357963"/>
                </a:lnTo>
                <a:lnTo>
                  <a:pt x="1253436" y="1324088"/>
                </a:lnTo>
                <a:lnTo>
                  <a:pt x="1237799" y="1313182"/>
                </a:lnTo>
                <a:lnTo>
                  <a:pt x="1215894" y="1278681"/>
                </a:lnTo>
                <a:lnTo>
                  <a:pt x="1198764" y="1249367"/>
                </a:lnTo>
                <a:lnTo>
                  <a:pt x="1226243" y="1241564"/>
                </a:lnTo>
                <a:lnTo>
                  <a:pt x="1290050" y="1241564"/>
                </a:lnTo>
                <a:lnTo>
                  <a:pt x="1277419" y="1217309"/>
                </a:lnTo>
                <a:lnTo>
                  <a:pt x="1290050" y="1198771"/>
                </a:lnTo>
                <a:lnTo>
                  <a:pt x="1253436" y="1176055"/>
                </a:lnTo>
                <a:lnTo>
                  <a:pt x="1224858" y="1147417"/>
                </a:lnTo>
                <a:lnTo>
                  <a:pt x="1215894" y="1125019"/>
                </a:lnTo>
                <a:lnTo>
                  <a:pt x="1215894" y="1102620"/>
                </a:lnTo>
                <a:lnTo>
                  <a:pt x="1226243" y="1087007"/>
                </a:lnTo>
                <a:lnTo>
                  <a:pt x="1237799" y="1064071"/>
                </a:lnTo>
                <a:lnTo>
                  <a:pt x="1234677" y="1044873"/>
                </a:lnTo>
                <a:lnTo>
                  <a:pt x="1226243" y="1047919"/>
                </a:lnTo>
                <a:lnTo>
                  <a:pt x="1200696" y="1055185"/>
                </a:lnTo>
                <a:lnTo>
                  <a:pt x="1178033" y="1064071"/>
                </a:lnTo>
                <a:lnTo>
                  <a:pt x="1162526" y="1050518"/>
                </a:lnTo>
                <a:lnTo>
                  <a:pt x="1162526" y="1025651"/>
                </a:lnTo>
                <a:lnTo>
                  <a:pt x="1144109" y="1025651"/>
                </a:lnTo>
                <a:lnTo>
                  <a:pt x="1104488" y="1032965"/>
                </a:lnTo>
                <a:lnTo>
                  <a:pt x="1069952" y="1019298"/>
                </a:lnTo>
                <a:lnTo>
                  <a:pt x="1033404" y="1000386"/>
                </a:lnTo>
                <a:lnTo>
                  <a:pt x="1046809" y="989854"/>
                </a:lnTo>
                <a:lnTo>
                  <a:pt x="1046809" y="963791"/>
                </a:lnTo>
                <a:lnTo>
                  <a:pt x="1022411" y="963791"/>
                </a:lnTo>
                <a:lnTo>
                  <a:pt x="1033404" y="949211"/>
                </a:lnTo>
                <a:lnTo>
                  <a:pt x="1022411" y="937841"/>
                </a:lnTo>
                <a:lnTo>
                  <a:pt x="1022411" y="917585"/>
                </a:lnTo>
                <a:lnTo>
                  <a:pt x="1033404" y="912388"/>
                </a:lnTo>
                <a:lnTo>
                  <a:pt x="1033404" y="861540"/>
                </a:lnTo>
                <a:lnTo>
                  <a:pt x="1015777" y="829196"/>
                </a:lnTo>
                <a:lnTo>
                  <a:pt x="1015777" y="814479"/>
                </a:lnTo>
                <a:lnTo>
                  <a:pt x="1033404" y="809127"/>
                </a:lnTo>
                <a:lnTo>
                  <a:pt x="1059627" y="809127"/>
                </a:lnTo>
                <a:lnTo>
                  <a:pt x="1051690" y="798604"/>
                </a:lnTo>
                <a:lnTo>
                  <a:pt x="1069952" y="785067"/>
                </a:lnTo>
                <a:lnTo>
                  <a:pt x="1079185" y="753807"/>
                </a:lnTo>
                <a:lnTo>
                  <a:pt x="1079185" y="729324"/>
                </a:lnTo>
                <a:lnTo>
                  <a:pt x="1059627" y="693959"/>
                </a:lnTo>
                <a:lnTo>
                  <a:pt x="1079185" y="675291"/>
                </a:lnTo>
                <a:lnTo>
                  <a:pt x="1069952" y="665117"/>
                </a:lnTo>
                <a:lnTo>
                  <a:pt x="1051690" y="655914"/>
                </a:lnTo>
                <a:lnTo>
                  <a:pt x="1015777" y="639551"/>
                </a:lnTo>
                <a:lnTo>
                  <a:pt x="1000612" y="621795"/>
                </a:lnTo>
                <a:lnTo>
                  <a:pt x="1022411" y="608340"/>
                </a:lnTo>
                <a:lnTo>
                  <a:pt x="1022411" y="578456"/>
                </a:lnTo>
                <a:lnTo>
                  <a:pt x="1000612" y="564773"/>
                </a:lnTo>
                <a:lnTo>
                  <a:pt x="1008745" y="552702"/>
                </a:lnTo>
                <a:lnTo>
                  <a:pt x="1000612" y="535182"/>
                </a:lnTo>
                <a:lnTo>
                  <a:pt x="1000612" y="512352"/>
                </a:lnTo>
                <a:lnTo>
                  <a:pt x="986709" y="484610"/>
                </a:lnTo>
                <a:lnTo>
                  <a:pt x="960339" y="463499"/>
                </a:lnTo>
                <a:lnTo>
                  <a:pt x="936104" y="446769"/>
                </a:lnTo>
                <a:lnTo>
                  <a:pt x="923725" y="428793"/>
                </a:lnTo>
                <a:lnTo>
                  <a:pt x="857938" y="428793"/>
                </a:lnTo>
                <a:lnTo>
                  <a:pt x="857938" y="417187"/>
                </a:lnTo>
                <a:lnTo>
                  <a:pt x="847686" y="408692"/>
                </a:lnTo>
                <a:lnTo>
                  <a:pt x="847686" y="393396"/>
                </a:lnTo>
                <a:lnTo>
                  <a:pt x="813053" y="341415"/>
                </a:lnTo>
                <a:lnTo>
                  <a:pt x="824665" y="325027"/>
                </a:lnTo>
                <a:lnTo>
                  <a:pt x="813053" y="310717"/>
                </a:lnTo>
                <a:lnTo>
                  <a:pt x="795606" y="301896"/>
                </a:lnTo>
                <a:lnTo>
                  <a:pt x="771721" y="310717"/>
                </a:lnTo>
                <a:lnTo>
                  <a:pt x="744324" y="301896"/>
                </a:lnTo>
                <a:lnTo>
                  <a:pt x="715509" y="316728"/>
                </a:lnTo>
                <a:lnTo>
                  <a:pt x="697344" y="301896"/>
                </a:lnTo>
                <a:lnTo>
                  <a:pt x="697344" y="277307"/>
                </a:lnTo>
                <a:lnTo>
                  <a:pt x="706023" y="259152"/>
                </a:lnTo>
                <a:lnTo>
                  <a:pt x="661081" y="252057"/>
                </a:lnTo>
                <a:lnTo>
                  <a:pt x="629569" y="232420"/>
                </a:lnTo>
                <a:lnTo>
                  <a:pt x="661081" y="232420"/>
                </a:lnTo>
                <a:lnTo>
                  <a:pt x="667364" y="214566"/>
                </a:lnTo>
                <a:lnTo>
                  <a:pt x="661081" y="197128"/>
                </a:lnTo>
                <a:lnTo>
                  <a:pt x="685781" y="166772"/>
                </a:lnTo>
                <a:lnTo>
                  <a:pt x="678707" y="150808"/>
                </a:lnTo>
                <a:lnTo>
                  <a:pt x="629569" y="141613"/>
                </a:lnTo>
                <a:lnTo>
                  <a:pt x="629569" y="119613"/>
                </a:lnTo>
                <a:lnTo>
                  <a:pt x="608299" y="126048"/>
                </a:lnTo>
                <a:lnTo>
                  <a:pt x="580267" y="119613"/>
                </a:lnTo>
                <a:lnTo>
                  <a:pt x="580267" y="103886"/>
                </a:lnTo>
                <a:lnTo>
                  <a:pt x="568711" y="85323"/>
                </a:lnTo>
                <a:lnTo>
                  <a:pt x="564816" y="82660"/>
                </a:lnTo>
                <a:lnTo>
                  <a:pt x="578221" y="57875"/>
                </a:lnTo>
                <a:lnTo>
                  <a:pt x="549398" y="25678"/>
                </a:lnTo>
                <a:lnTo>
                  <a:pt x="525546" y="21361"/>
                </a:lnTo>
                <a:lnTo>
                  <a:pt x="503706" y="-3"/>
                </a:lnTo>
              </a:path>
            </a:pathLst>
          </a:custGeom>
          <a:solidFill>
            <a:srgbClr val="7FD2F1"/>
          </a:solidFill>
          <a:ln w="8141" cap="rnd">
            <a:solidFill>
              <a:schemeClr val="bg1"/>
            </a:solidFill>
            <a:prstDash val="solid"/>
            <a:round/>
          </a:ln>
        </p:spPr>
        <p:txBody>
          <a:bodyPr rtlCol="0" anchor="ctr"/>
          <a:lstStyle/>
          <a:p>
            <a:endParaRPr lang="en-LV"/>
          </a:p>
        </p:txBody>
      </p:sp>
      <p:sp>
        <p:nvSpPr>
          <p:cNvPr id="33" name="Cēsu novads">
            <a:extLst>
              <a:ext uri="{FF2B5EF4-FFF2-40B4-BE49-F238E27FC236}">
                <a16:creationId xmlns:a16="http://schemas.microsoft.com/office/drawing/2014/main" id="{DB2CF341-0A5B-0134-2C6A-E242790ED822}"/>
              </a:ext>
            </a:extLst>
          </p:cNvPr>
          <p:cNvSpPr/>
          <p:nvPr/>
        </p:nvSpPr>
        <p:spPr>
          <a:xfrm>
            <a:off x="6415296" y="2018842"/>
            <a:ext cx="1676376" cy="1266530"/>
          </a:xfrm>
          <a:custGeom>
            <a:avLst/>
            <a:gdLst>
              <a:gd name="connsiteX0" fmla="*/ 450643 w 1676376"/>
              <a:gd name="connsiteY0" fmla="*/ 1228722 h 1266530"/>
              <a:gd name="connsiteX1" fmla="*/ 449266 w 1676376"/>
              <a:gd name="connsiteY1" fmla="*/ 1203913 h 1266530"/>
              <a:gd name="connsiteX2" fmla="*/ 449266 w 1676376"/>
              <a:gd name="connsiteY2" fmla="*/ 1170608 h 1266530"/>
              <a:gd name="connsiteX3" fmla="*/ 431852 w 1676376"/>
              <a:gd name="connsiteY3" fmla="*/ 1148023 h 1266530"/>
              <a:gd name="connsiteX4" fmla="*/ 449266 w 1676376"/>
              <a:gd name="connsiteY4" fmla="*/ 1138233 h 1266530"/>
              <a:gd name="connsiteX5" fmla="*/ 431852 w 1676376"/>
              <a:gd name="connsiteY5" fmla="*/ 1111403 h 1266530"/>
              <a:gd name="connsiteX6" fmla="*/ 460822 w 1676376"/>
              <a:gd name="connsiteY6" fmla="*/ 1091155 h 1266530"/>
              <a:gd name="connsiteX7" fmla="*/ 431852 w 1676376"/>
              <a:gd name="connsiteY7" fmla="*/ 1083336 h 1266530"/>
              <a:gd name="connsiteX8" fmla="*/ 449266 w 1676376"/>
              <a:gd name="connsiteY8" fmla="*/ 1048297 h 1266530"/>
              <a:gd name="connsiteX9" fmla="*/ 424151 w 1676376"/>
              <a:gd name="connsiteY9" fmla="*/ 1033334 h 1266530"/>
              <a:gd name="connsiteX10" fmla="*/ 431852 w 1676376"/>
              <a:gd name="connsiteY10" fmla="*/ 1012508 h 1266530"/>
              <a:gd name="connsiteX11" fmla="*/ 400429 w 1676376"/>
              <a:gd name="connsiteY11" fmla="*/ 973852 h 1266530"/>
              <a:gd name="connsiteX12" fmla="*/ 411153 w 1676376"/>
              <a:gd name="connsiteY12" fmla="*/ 954052 h 1266530"/>
              <a:gd name="connsiteX13" fmla="*/ 431852 w 1676376"/>
              <a:gd name="connsiteY13" fmla="*/ 954052 h 1266530"/>
              <a:gd name="connsiteX14" fmla="*/ 424151 w 1676376"/>
              <a:gd name="connsiteY14" fmla="*/ 944857 h 1266530"/>
              <a:gd name="connsiteX15" fmla="*/ 460822 w 1676376"/>
              <a:gd name="connsiteY15" fmla="*/ 928379 h 1266530"/>
              <a:gd name="connsiteX16" fmla="*/ 424151 w 1676376"/>
              <a:gd name="connsiteY16" fmla="*/ 911243 h 1266530"/>
              <a:gd name="connsiteX17" fmla="*/ 400429 w 1676376"/>
              <a:gd name="connsiteY17" fmla="*/ 868278 h 1266530"/>
              <a:gd name="connsiteX18" fmla="*/ 378932 w 1676376"/>
              <a:gd name="connsiteY18" fmla="*/ 821242 h 1266530"/>
              <a:gd name="connsiteX19" fmla="*/ 345708 w 1676376"/>
              <a:gd name="connsiteY19" fmla="*/ 841604 h 1266530"/>
              <a:gd name="connsiteX20" fmla="*/ 325857 w 1676376"/>
              <a:gd name="connsiteY20" fmla="*/ 821242 h 1266530"/>
              <a:gd name="connsiteX21" fmla="*/ 298305 w 1676376"/>
              <a:gd name="connsiteY21" fmla="*/ 831781 h 1266530"/>
              <a:gd name="connsiteX22" fmla="*/ 269319 w 1676376"/>
              <a:gd name="connsiteY22" fmla="*/ 831781 h 1266530"/>
              <a:gd name="connsiteX23" fmla="*/ 234913 w 1676376"/>
              <a:gd name="connsiteY23" fmla="*/ 801914 h 1266530"/>
              <a:gd name="connsiteX24" fmla="*/ 247039 w 1676376"/>
              <a:gd name="connsiteY24" fmla="*/ 786935 h 1266530"/>
              <a:gd name="connsiteX25" fmla="*/ 234913 w 1676376"/>
              <a:gd name="connsiteY25" fmla="*/ 752222 h 1266530"/>
              <a:gd name="connsiteX26" fmla="*/ 247039 w 1676376"/>
              <a:gd name="connsiteY26" fmla="*/ 714348 h 1266530"/>
              <a:gd name="connsiteX27" fmla="*/ 226691 w 1676376"/>
              <a:gd name="connsiteY27" fmla="*/ 673314 h 1266530"/>
              <a:gd name="connsiteX28" fmla="*/ 181757 w 1676376"/>
              <a:gd name="connsiteY28" fmla="*/ 632777 h 1266530"/>
              <a:gd name="connsiteX29" fmla="*/ 146146 w 1676376"/>
              <a:gd name="connsiteY29" fmla="*/ 621692 h 1266530"/>
              <a:gd name="connsiteX30" fmla="*/ 181757 w 1676376"/>
              <a:gd name="connsiteY30" fmla="*/ 579069 h 1266530"/>
              <a:gd name="connsiteX31" fmla="*/ 198658 w 1676376"/>
              <a:gd name="connsiteY31" fmla="*/ 548787 h 1266530"/>
              <a:gd name="connsiteX32" fmla="*/ 198658 w 1676376"/>
              <a:gd name="connsiteY32" fmla="*/ 500145 h 1266530"/>
              <a:gd name="connsiteX33" fmla="*/ 155403 w 1676376"/>
              <a:gd name="connsiteY33" fmla="*/ 453695 h 1266530"/>
              <a:gd name="connsiteX34" fmla="*/ 132276 w 1676376"/>
              <a:gd name="connsiteY34" fmla="*/ 416408 h 1266530"/>
              <a:gd name="connsiteX35" fmla="*/ 155403 w 1676376"/>
              <a:gd name="connsiteY35" fmla="*/ 379642 h 1266530"/>
              <a:gd name="connsiteX36" fmla="*/ 123597 w 1676376"/>
              <a:gd name="connsiteY36" fmla="*/ 367009 h 1266530"/>
              <a:gd name="connsiteX37" fmla="*/ 132276 w 1676376"/>
              <a:gd name="connsiteY37" fmla="*/ 341825 h 1266530"/>
              <a:gd name="connsiteX38" fmla="*/ 107910 w 1676376"/>
              <a:gd name="connsiteY38" fmla="*/ 341825 h 1266530"/>
              <a:gd name="connsiteX39" fmla="*/ 107910 w 1676376"/>
              <a:gd name="connsiteY39" fmla="*/ 313245 h 1266530"/>
              <a:gd name="connsiteX40" fmla="*/ 91473 w 1676376"/>
              <a:gd name="connsiteY40" fmla="*/ 287580 h 1266530"/>
              <a:gd name="connsiteX41" fmla="*/ 75770 w 1676376"/>
              <a:gd name="connsiteY41" fmla="*/ 261353 h 1266530"/>
              <a:gd name="connsiteX42" fmla="*/ 86380 w 1676376"/>
              <a:gd name="connsiteY42" fmla="*/ 256059 h 1266530"/>
              <a:gd name="connsiteX43" fmla="*/ 75770 w 1676376"/>
              <a:gd name="connsiteY43" fmla="*/ 261353 h 1266530"/>
              <a:gd name="connsiteX44" fmla="*/ 86380 w 1676376"/>
              <a:gd name="connsiteY44" fmla="*/ 256059 h 1266530"/>
              <a:gd name="connsiteX45" fmla="*/ 68908 w 1676376"/>
              <a:gd name="connsiteY45" fmla="*/ 234003 h 1266530"/>
              <a:gd name="connsiteX46" fmla="*/ 68908 w 1676376"/>
              <a:gd name="connsiteY46" fmla="*/ 211189 h 1266530"/>
              <a:gd name="connsiteX47" fmla="*/ 34259 w 1676376"/>
              <a:gd name="connsiteY47" fmla="*/ 204355 h 1266530"/>
              <a:gd name="connsiteX48" fmla="*/ 13967 w 1676376"/>
              <a:gd name="connsiteY48" fmla="*/ 211189 h 1266530"/>
              <a:gd name="connsiteX49" fmla="*/ 13967 w 1676376"/>
              <a:gd name="connsiteY49" fmla="*/ 196667 h 1266530"/>
              <a:gd name="connsiteX50" fmla="*/ 0 w 1676376"/>
              <a:gd name="connsiteY50" fmla="*/ 180369 h 1266530"/>
              <a:gd name="connsiteX51" fmla="*/ 13967 w 1676376"/>
              <a:gd name="connsiteY51" fmla="*/ 159876 h 1266530"/>
              <a:gd name="connsiteX52" fmla="*/ 43190 w 1676376"/>
              <a:gd name="connsiteY52" fmla="*/ 173779 h 1266530"/>
              <a:gd name="connsiteX53" fmla="*/ 99019 w 1676376"/>
              <a:gd name="connsiteY53" fmla="*/ 204355 h 1266530"/>
              <a:gd name="connsiteX54" fmla="*/ 124061 w 1676376"/>
              <a:gd name="connsiteY54" fmla="*/ 159876 h 1266530"/>
              <a:gd name="connsiteX55" fmla="*/ 150057 w 1676376"/>
              <a:gd name="connsiteY55" fmla="*/ 159876 h 1266530"/>
              <a:gd name="connsiteX56" fmla="*/ 216056 w 1676376"/>
              <a:gd name="connsiteY56" fmla="*/ 116008 h 1266530"/>
              <a:gd name="connsiteX57" fmla="*/ 247992 w 1676376"/>
              <a:gd name="connsiteY57" fmla="*/ 97388 h 1266530"/>
              <a:gd name="connsiteX58" fmla="*/ 240479 w 1676376"/>
              <a:gd name="connsiteY58" fmla="*/ 81254 h 1266530"/>
              <a:gd name="connsiteX59" fmla="*/ 264796 w 1676376"/>
              <a:gd name="connsiteY59" fmla="*/ 81254 h 1266530"/>
              <a:gd name="connsiteX60" fmla="*/ 264796 w 1676376"/>
              <a:gd name="connsiteY60" fmla="*/ 63791 h 1266530"/>
              <a:gd name="connsiteX61" fmla="*/ 281118 w 1676376"/>
              <a:gd name="connsiteY61" fmla="*/ 51394 h 1266530"/>
              <a:gd name="connsiteX62" fmla="*/ 311098 w 1676376"/>
              <a:gd name="connsiteY62" fmla="*/ 51394 h 1266530"/>
              <a:gd name="connsiteX63" fmla="*/ 327878 w 1676376"/>
              <a:gd name="connsiteY63" fmla="*/ 24769 h 1266530"/>
              <a:gd name="connsiteX64" fmla="*/ 302395 w 1676376"/>
              <a:gd name="connsiteY64" fmla="*/ 12388 h 1266530"/>
              <a:gd name="connsiteX65" fmla="*/ 327878 w 1676376"/>
              <a:gd name="connsiteY65" fmla="*/ 0 h 1266530"/>
              <a:gd name="connsiteX66" fmla="*/ 355935 w 1676376"/>
              <a:gd name="connsiteY66" fmla="*/ 0 h 1266530"/>
              <a:gd name="connsiteX67" fmla="*/ 360189 w 1676376"/>
              <a:gd name="connsiteY67" fmla="*/ 407 h 1266530"/>
              <a:gd name="connsiteX68" fmla="*/ 349929 w 1676376"/>
              <a:gd name="connsiteY68" fmla="*/ 7290 h 1266530"/>
              <a:gd name="connsiteX69" fmla="*/ 360189 w 1676376"/>
              <a:gd name="connsiteY69" fmla="*/ 28768 h 1266530"/>
              <a:gd name="connsiteX70" fmla="*/ 386388 w 1676376"/>
              <a:gd name="connsiteY70" fmla="*/ 17381 h 1266530"/>
              <a:gd name="connsiteX71" fmla="*/ 404178 w 1676376"/>
              <a:gd name="connsiteY71" fmla="*/ 7290 h 1266530"/>
              <a:gd name="connsiteX72" fmla="*/ 404178 w 1676376"/>
              <a:gd name="connsiteY72" fmla="*/ 28768 h 1266530"/>
              <a:gd name="connsiteX73" fmla="*/ 427101 w 1676376"/>
              <a:gd name="connsiteY73" fmla="*/ 36196 h 1266530"/>
              <a:gd name="connsiteX74" fmla="*/ 416939 w 1676376"/>
              <a:gd name="connsiteY74" fmla="*/ 110510 h 1266530"/>
              <a:gd name="connsiteX75" fmla="*/ 448965 w 1676376"/>
              <a:gd name="connsiteY75" fmla="*/ 110510 h 1266530"/>
              <a:gd name="connsiteX76" fmla="*/ 474496 w 1676376"/>
              <a:gd name="connsiteY76" fmla="*/ 153678 h 1266530"/>
              <a:gd name="connsiteX77" fmla="*/ 492334 w 1676376"/>
              <a:gd name="connsiteY77" fmla="*/ 196463 h 1266530"/>
              <a:gd name="connsiteX78" fmla="*/ 522119 w 1676376"/>
              <a:gd name="connsiteY78" fmla="*/ 196463 h 1266530"/>
              <a:gd name="connsiteX79" fmla="*/ 532591 w 1676376"/>
              <a:gd name="connsiteY79" fmla="*/ 166864 h 1266530"/>
              <a:gd name="connsiteX80" fmla="*/ 569563 w 1676376"/>
              <a:gd name="connsiteY80" fmla="*/ 185981 h 1266530"/>
              <a:gd name="connsiteX81" fmla="*/ 578241 w 1676376"/>
              <a:gd name="connsiteY81" fmla="*/ 218650 h 1266530"/>
              <a:gd name="connsiteX82" fmla="*/ 603226 w 1676376"/>
              <a:gd name="connsiteY82" fmla="*/ 226884 h 1266530"/>
              <a:gd name="connsiteX83" fmla="*/ 629588 w 1676376"/>
              <a:gd name="connsiteY83" fmla="*/ 213021 h 1266530"/>
              <a:gd name="connsiteX84" fmla="*/ 629588 w 1676376"/>
              <a:gd name="connsiteY84" fmla="*/ 196463 h 1266530"/>
              <a:gd name="connsiteX85" fmla="*/ 645072 w 1676376"/>
              <a:gd name="connsiteY85" fmla="*/ 196463 h 1266530"/>
              <a:gd name="connsiteX86" fmla="*/ 645072 w 1676376"/>
              <a:gd name="connsiteY86" fmla="*/ 218650 h 1266530"/>
              <a:gd name="connsiteX87" fmla="*/ 663008 w 1676376"/>
              <a:gd name="connsiteY87" fmla="*/ 218650 h 1266530"/>
              <a:gd name="connsiteX88" fmla="*/ 680382 w 1676376"/>
              <a:gd name="connsiteY88" fmla="*/ 243866 h 1266530"/>
              <a:gd name="connsiteX89" fmla="*/ 713027 w 1676376"/>
              <a:gd name="connsiteY89" fmla="*/ 251669 h 1266530"/>
              <a:gd name="connsiteX90" fmla="*/ 726611 w 1676376"/>
              <a:gd name="connsiteY90" fmla="*/ 243866 h 1266530"/>
              <a:gd name="connsiteX91" fmla="*/ 726611 w 1676376"/>
              <a:gd name="connsiteY91" fmla="*/ 218650 h 1266530"/>
              <a:gd name="connsiteX92" fmla="*/ 737099 w 1676376"/>
              <a:gd name="connsiteY92" fmla="*/ 196463 h 1266530"/>
              <a:gd name="connsiteX93" fmla="*/ 726611 w 1676376"/>
              <a:gd name="connsiteY93" fmla="*/ 185981 h 1266530"/>
              <a:gd name="connsiteX94" fmla="*/ 726611 w 1676376"/>
              <a:gd name="connsiteY94" fmla="*/ 153678 h 1266530"/>
              <a:gd name="connsiteX95" fmla="*/ 737099 w 1676376"/>
              <a:gd name="connsiteY95" fmla="*/ 153678 h 1266530"/>
              <a:gd name="connsiteX96" fmla="*/ 745028 w 1676376"/>
              <a:gd name="connsiteY96" fmla="*/ 138659 h 1266530"/>
              <a:gd name="connsiteX97" fmla="*/ 726611 w 1676376"/>
              <a:gd name="connsiteY97" fmla="*/ 127533 h 1266530"/>
              <a:gd name="connsiteX98" fmla="*/ 752590 w 1676376"/>
              <a:gd name="connsiteY98" fmla="*/ 110510 h 1266530"/>
              <a:gd name="connsiteX99" fmla="*/ 788829 w 1676376"/>
              <a:gd name="connsiteY99" fmla="*/ 127533 h 1266530"/>
              <a:gd name="connsiteX100" fmla="*/ 830414 w 1676376"/>
              <a:gd name="connsiteY100" fmla="*/ 110510 h 1266530"/>
              <a:gd name="connsiteX101" fmla="*/ 865830 w 1676376"/>
              <a:gd name="connsiteY101" fmla="*/ 97991 h 1266530"/>
              <a:gd name="connsiteX102" fmla="*/ 884516 w 1676376"/>
              <a:gd name="connsiteY102" fmla="*/ 110510 h 1266530"/>
              <a:gd name="connsiteX103" fmla="*/ 884516 w 1676376"/>
              <a:gd name="connsiteY103" fmla="*/ 145761 h 1266530"/>
              <a:gd name="connsiteX104" fmla="*/ 929295 w 1676376"/>
              <a:gd name="connsiteY104" fmla="*/ 127533 h 1266530"/>
              <a:gd name="connsiteX105" fmla="*/ 929295 w 1676376"/>
              <a:gd name="connsiteY105" fmla="*/ 97991 h 1266530"/>
              <a:gd name="connsiteX106" fmla="*/ 958485 w 1676376"/>
              <a:gd name="connsiteY106" fmla="*/ 66120 h 1266530"/>
              <a:gd name="connsiteX107" fmla="*/ 1018935 w 1676376"/>
              <a:gd name="connsiteY107" fmla="*/ 57348 h 1266530"/>
              <a:gd name="connsiteX108" fmla="*/ 1047155 w 1676376"/>
              <a:gd name="connsiteY108" fmla="*/ 66120 h 1266530"/>
              <a:gd name="connsiteX109" fmla="*/ 1054888 w 1676376"/>
              <a:gd name="connsiteY109" fmla="*/ 97388 h 1266530"/>
              <a:gd name="connsiteX110" fmla="*/ 1047155 w 1676376"/>
              <a:gd name="connsiteY110" fmla="*/ 114721 h 1266530"/>
              <a:gd name="connsiteX111" fmla="*/ 1034434 w 1676376"/>
              <a:gd name="connsiteY111" fmla="*/ 114721 h 1266530"/>
              <a:gd name="connsiteX112" fmla="*/ 1021159 w 1676376"/>
              <a:gd name="connsiteY112" fmla="*/ 150705 h 1266530"/>
              <a:gd name="connsiteX113" fmla="*/ 1034434 w 1676376"/>
              <a:gd name="connsiteY113" fmla="*/ 159876 h 1266530"/>
              <a:gd name="connsiteX114" fmla="*/ 1012065 w 1676376"/>
              <a:gd name="connsiteY114" fmla="*/ 182820 h 1266530"/>
              <a:gd name="connsiteX115" fmla="*/ 1021159 w 1676376"/>
              <a:gd name="connsiteY115" fmla="*/ 193286 h 1266530"/>
              <a:gd name="connsiteX116" fmla="*/ 1012065 w 1676376"/>
              <a:gd name="connsiteY116" fmla="*/ 211189 h 1266530"/>
              <a:gd name="connsiteX117" fmla="*/ 990454 w 1676376"/>
              <a:gd name="connsiteY117" fmla="*/ 211189 h 1266530"/>
              <a:gd name="connsiteX118" fmla="*/ 990454 w 1676376"/>
              <a:gd name="connsiteY118" fmla="*/ 262502 h 1266530"/>
              <a:gd name="connsiteX119" fmla="*/ 954777 w 1676376"/>
              <a:gd name="connsiteY119" fmla="*/ 253388 h 1266530"/>
              <a:gd name="connsiteX120" fmla="*/ 954777 w 1676376"/>
              <a:gd name="connsiteY120" fmla="*/ 239826 h 1266530"/>
              <a:gd name="connsiteX121" fmla="*/ 935228 w 1676376"/>
              <a:gd name="connsiteY121" fmla="*/ 239826 h 1266530"/>
              <a:gd name="connsiteX122" fmla="*/ 935228 w 1676376"/>
              <a:gd name="connsiteY122" fmla="*/ 253388 h 1266530"/>
              <a:gd name="connsiteX123" fmla="*/ 908482 w 1676376"/>
              <a:gd name="connsiteY123" fmla="*/ 253388 h 1266530"/>
              <a:gd name="connsiteX124" fmla="*/ 871591 w 1676376"/>
              <a:gd name="connsiteY124" fmla="*/ 293094 h 1266530"/>
              <a:gd name="connsiteX125" fmla="*/ 871591 w 1676376"/>
              <a:gd name="connsiteY125" fmla="*/ 313464 h 1266530"/>
              <a:gd name="connsiteX126" fmla="*/ 908482 w 1676376"/>
              <a:gd name="connsiteY126" fmla="*/ 342574 h 1266530"/>
              <a:gd name="connsiteX127" fmla="*/ 917870 w 1676376"/>
              <a:gd name="connsiteY127" fmla="*/ 357781 h 1266530"/>
              <a:gd name="connsiteX128" fmla="*/ 917870 w 1676376"/>
              <a:gd name="connsiteY128" fmla="*/ 408279 h 1266530"/>
              <a:gd name="connsiteX129" fmla="*/ 943703 w 1676376"/>
              <a:gd name="connsiteY129" fmla="*/ 416856 h 1266530"/>
              <a:gd name="connsiteX130" fmla="*/ 935228 w 1676376"/>
              <a:gd name="connsiteY130" fmla="*/ 430229 h 1266530"/>
              <a:gd name="connsiteX131" fmla="*/ 954777 w 1676376"/>
              <a:gd name="connsiteY131" fmla="*/ 440509 h 1266530"/>
              <a:gd name="connsiteX132" fmla="*/ 967514 w 1676376"/>
              <a:gd name="connsiteY132" fmla="*/ 430229 h 1266530"/>
              <a:gd name="connsiteX133" fmla="*/ 990454 w 1676376"/>
              <a:gd name="connsiteY133" fmla="*/ 456041 h 1266530"/>
              <a:gd name="connsiteX134" fmla="*/ 967514 w 1676376"/>
              <a:gd name="connsiteY134" fmla="*/ 478847 h 1266530"/>
              <a:gd name="connsiteX135" fmla="*/ 990454 w 1676376"/>
              <a:gd name="connsiteY135" fmla="*/ 513039 h 1266530"/>
              <a:gd name="connsiteX136" fmla="*/ 1012065 w 1676376"/>
              <a:gd name="connsiteY136" fmla="*/ 500512 h 1266530"/>
              <a:gd name="connsiteX137" fmla="*/ 1054888 w 1676376"/>
              <a:gd name="connsiteY137" fmla="*/ 472257 h 1266530"/>
              <a:gd name="connsiteX138" fmla="*/ 1089228 w 1676376"/>
              <a:gd name="connsiteY138" fmla="*/ 478847 h 1266530"/>
              <a:gd name="connsiteX139" fmla="*/ 1111842 w 1676376"/>
              <a:gd name="connsiteY139" fmla="*/ 478847 h 1266530"/>
              <a:gd name="connsiteX140" fmla="*/ 1120162 w 1676376"/>
              <a:gd name="connsiteY140" fmla="*/ 507663 h 1266530"/>
              <a:gd name="connsiteX141" fmla="*/ 1132679 w 1676376"/>
              <a:gd name="connsiteY141" fmla="*/ 513039 h 1266530"/>
              <a:gd name="connsiteX142" fmla="*/ 1156548 w 1676376"/>
              <a:gd name="connsiteY142" fmla="*/ 491373 h 1266530"/>
              <a:gd name="connsiteX143" fmla="*/ 1176823 w 1676376"/>
              <a:gd name="connsiteY143" fmla="*/ 491373 h 1266530"/>
              <a:gd name="connsiteX144" fmla="*/ 1156548 w 1676376"/>
              <a:gd name="connsiteY144" fmla="*/ 529035 h 1266530"/>
              <a:gd name="connsiteX145" fmla="*/ 1176823 w 1676376"/>
              <a:gd name="connsiteY145" fmla="*/ 554936 h 1266530"/>
              <a:gd name="connsiteX146" fmla="*/ 1156548 w 1676376"/>
              <a:gd name="connsiteY146" fmla="*/ 614361 h 1266530"/>
              <a:gd name="connsiteX147" fmla="*/ 1176823 w 1676376"/>
              <a:gd name="connsiteY147" fmla="*/ 635131 h 1266530"/>
              <a:gd name="connsiteX148" fmla="*/ 1236849 w 1676376"/>
              <a:gd name="connsiteY148" fmla="*/ 614361 h 1266530"/>
              <a:gd name="connsiteX149" fmla="*/ 1260334 w 1676376"/>
              <a:gd name="connsiteY149" fmla="*/ 614361 h 1266530"/>
              <a:gd name="connsiteX150" fmla="*/ 1285653 w 1676376"/>
              <a:gd name="connsiteY150" fmla="*/ 644497 h 1266530"/>
              <a:gd name="connsiteX151" fmla="*/ 1302832 w 1676376"/>
              <a:gd name="connsiteY151" fmla="*/ 671441 h 1266530"/>
              <a:gd name="connsiteX152" fmla="*/ 1354334 w 1676376"/>
              <a:gd name="connsiteY152" fmla="*/ 671441 h 1266530"/>
              <a:gd name="connsiteX153" fmla="*/ 1370730 w 1676376"/>
              <a:gd name="connsiteY153" fmla="*/ 682778 h 1266530"/>
              <a:gd name="connsiteX154" fmla="*/ 1381324 w 1676376"/>
              <a:gd name="connsiteY154" fmla="*/ 662318 h 1266530"/>
              <a:gd name="connsiteX155" fmla="*/ 1436623 w 1676376"/>
              <a:gd name="connsiteY155" fmla="*/ 644497 h 1266530"/>
              <a:gd name="connsiteX156" fmla="*/ 1474663 w 1676376"/>
              <a:gd name="connsiteY156" fmla="*/ 614361 h 1266530"/>
              <a:gd name="connsiteX157" fmla="*/ 1495256 w 1676376"/>
              <a:gd name="connsiteY157" fmla="*/ 599114 h 1266530"/>
              <a:gd name="connsiteX158" fmla="*/ 1549610 w 1676376"/>
              <a:gd name="connsiteY158" fmla="*/ 614361 h 1266530"/>
              <a:gd name="connsiteX159" fmla="*/ 1593868 w 1676376"/>
              <a:gd name="connsiteY159" fmla="*/ 625764 h 1266530"/>
              <a:gd name="connsiteX160" fmla="*/ 1593868 w 1676376"/>
              <a:gd name="connsiteY160" fmla="*/ 651013 h 1266530"/>
              <a:gd name="connsiteX161" fmla="*/ 1610035 w 1676376"/>
              <a:gd name="connsiteY161" fmla="*/ 662318 h 1266530"/>
              <a:gd name="connsiteX162" fmla="*/ 1610035 w 1676376"/>
              <a:gd name="connsiteY162" fmla="*/ 704207 h 1266530"/>
              <a:gd name="connsiteX163" fmla="*/ 1651139 w 1676376"/>
              <a:gd name="connsiteY163" fmla="*/ 724814 h 1266530"/>
              <a:gd name="connsiteX164" fmla="*/ 1651139 w 1676376"/>
              <a:gd name="connsiteY164" fmla="*/ 754429 h 1266530"/>
              <a:gd name="connsiteX165" fmla="*/ 1676377 w 1676376"/>
              <a:gd name="connsiteY165" fmla="*/ 770352 h 1266530"/>
              <a:gd name="connsiteX166" fmla="*/ 1676377 w 1676376"/>
              <a:gd name="connsiteY166" fmla="*/ 803583 h 1266530"/>
              <a:gd name="connsiteX167" fmla="*/ 1651139 w 1676376"/>
              <a:gd name="connsiteY167" fmla="*/ 815402 h 1266530"/>
              <a:gd name="connsiteX168" fmla="*/ 1635884 w 1676376"/>
              <a:gd name="connsiteY168" fmla="*/ 842996 h 1266530"/>
              <a:gd name="connsiteX169" fmla="*/ 1635884 w 1676376"/>
              <a:gd name="connsiteY169" fmla="*/ 868018 h 1266530"/>
              <a:gd name="connsiteX170" fmla="*/ 1610035 w 1676376"/>
              <a:gd name="connsiteY170" fmla="*/ 914924 h 1266530"/>
              <a:gd name="connsiteX171" fmla="*/ 1593868 w 1676376"/>
              <a:gd name="connsiteY171" fmla="*/ 890595 h 1266530"/>
              <a:gd name="connsiteX172" fmla="*/ 1549610 w 1676376"/>
              <a:gd name="connsiteY172" fmla="*/ 874843 h 1266530"/>
              <a:gd name="connsiteX173" fmla="*/ 1531699 w 1676376"/>
              <a:gd name="connsiteY173" fmla="*/ 890595 h 1266530"/>
              <a:gd name="connsiteX174" fmla="*/ 1540084 w 1676376"/>
              <a:gd name="connsiteY174" fmla="*/ 914924 h 1266530"/>
              <a:gd name="connsiteX175" fmla="*/ 1509403 w 1676376"/>
              <a:gd name="connsiteY175" fmla="*/ 914924 h 1266530"/>
              <a:gd name="connsiteX176" fmla="*/ 1495256 w 1676376"/>
              <a:gd name="connsiteY176" fmla="*/ 903016 h 1266530"/>
              <a:gd name="connsiteX177" fmla="*/ 1474663 w 1676376"/>
              <a:gd name="connsiteY177" fmla="*/ 914924 h 1266530"/>
              <a:gd name="connsiteX178" fmla="*/ 1457631 w 1676376"/>
              <a:gd name="connsiteY178" fmla="*/ 874843 h 1266530"/>
              <a:gd name="connsiteX179" fmla="*/ 1419135 w 1676376"/>
              <a:gd name="connsiteY179" fmla="*/ 874843 h 1266530"/>
              <a:gd name="connsiteX180" fmla="*/ 1419135 w 1676376"/>
              <a:gd name="connsiteY180" fmla="*/ 860410 h 1266530"/>
              <a:gd name="connsiteX181" fmla="*/ 1381324 w 1676376"/>
              <a:gd name="connsiteY181" fmla="*/ 868018 h 1266530"/>
              <a:gd name="connsiteX182" fmla="*/ 1370730 w 1676376"/>
              <a:gd name="connsiteY182" fmla="*/ 914924 h 1266530"/>
              <a:gd name="connsiteX183" fmla="*/ 1354334 w 1676376"/>
              <a:gd name="connsiteY183" fmla="*/ 969788 h 1266530"/>
              <a:gd name="connsiteX184" fmla="*/ 1354334 w 1676376"/>
              <a:gd name="connsiteY184" fmla="*/ 1009014 h 1266530"/>
              <a:gd name="connsiteX185" fmla="*/ 1344074 w 1676376"/>
              <a:gd name="connsiteY185" fmla="*/ 1041080 h 1266530"/>
              <a:gd name="connsiteX186" fmla="*/ 1344074 w 1676376"/>
              <a:gd name="connsiteY186" fmla="*/ 1075370 h 1266530"/>
              <a:gd name="connsiteX187" fmla="*/ 1370730 w 1676376"/>
              <a:gd name="connsiteY187" fmla="*/ 1075370 h 1266530"/>
              <a:gd name="connsiteX188" fmla="*/ 1400278 w 1676376"/>
              <a:gd name="connsiteY188" fmla="*/ 1089282 h 1266530"/>
              <a:gd name="connsiteX189" fmla="*/ 1381324 w 1676376"/>
              <a:gd name="connsiteY189" fmla="*/ 1115345 h 1266530"/>
              <a:gd name="connsiteX190" fmla="*/ 1400278 w 1676376"/>
              <a:gd name="connsiteY190" fmla="*/ 1144358 h 1266530"/>
              <a:gd name="connsiteX191" fmla="*/ 1381324 w 1676376"/>
              <a:gd name="connsiteY191" fmla="*/ 1164801 h 1266530"/>
              <a:gd name="connsiteX192" fmla="*/ 1344074 w 1676376"/>
              <a:gd name="connsiteY192" fmla="*/ 1182296 h 1266530"/>
              <a:gd name="connsiteX193" fmla="*/ 1302832 w 1676376"/>
              <a:gd name="connsiteY193" fmla="*/ 1182296 h 1266530"/>
              <a:gd name="connsiteX194" fmla="*/ 1285653 w 1676376"/>
              <a:gd name="connsiteY194" fmla="*/ 1164801 h 1266530"/>
              <a:gd name="connsiteX195" fmla="*/ 1260334 w 1676376"/>
              <a:gd name="connsiteY195" fmla="*/ 1144358 h 1266530"/>
              <a:gd name="connsiteX196" fmla="*/ 1260334 w 1676376"/>
              <a:gd name="connsiteY196" fmla="*/ 1115345 h 1266530"/>
              <a:gd name="connsiteX197" fmla="*/ 1234583 w 1676376"/>
              <a:gd name="connsiteY197" fmla="*/ 1115345 h 1266530"/>
              <a:gd name="connsiteX198" fmla="*/ 1215955 w 1676376"/>
              <a:gd name="connsiteY198" fmla="*/ 1132238 h 1266530"/>
              <a:gd name="connsiteX199" fmla="*/ 1215955 w 1676376"/>
              <a:gd name="connsiteY199" fmla="*/ 1144358 h 1266530"/>
              <a:gd name="connsiteX200" fmla="*/ 1177947 w 1676376"/>
              <a:gd name="connsiteY200" fmla="*/ 1132238 h 1266530"/>
              <a:gd name="connsiteX201" fmla="*/ 1176823 w 1676376"/>
              <a:gd name="connsiteY201" fmla="*/ 1099552 h 1266530"/>
              <a:gd name="connsiteX202" fmla="*/ 1160427 w 1676376"/>
              <a:gd name="connsiteY202" fmla="*/ 1099552 h 1266530"/>
              <a:gd name="connsiteX203" fmla="*/ 1132679 w 1676376"/>
              <a:gd name="connsiteY203" fmla="*/ 1089282 h 1266530"/>
              <a:gd name="connsiteX204" fmla="*/ 1132679 w 1676376"/>
              <a:gd name="connsiteY204" fmla="*/ 1132238 h 1266530"/>
              <a:gd name="connsiteX205" fmla="*/ 1047155 w 1676376"/>
              <a:gd name="connsiteY205" fmla="*/ 1182296 h 1266530"/>
              <a:gd name="connsiteX206" fmla="*/ 1034434 w 1676376"/>
              <a:gd name="connsiteY206" fmla="*/ 1158090 h 1266530"/>
              <a:gd name="connsiteX207" fmla="*/ 1047155 w 1676376"/>
              <a:gd name="connsiteY207" fmla="*/ 1144358 h 1266530"/>
              <a:gd name="connsiteX208" fmla="*/ 1034434 w 1676376"/>
              <a:gd name="connsiteY208" fmla="*/ 1127082 h 1266530"/>
              <a:gd name="connsiteX209" fmla="*/ 1054888 w 1676376"/>
              <a:gd name="connsiteY209" fmla="*/ 1115345 h 1266530"/>
              <a:gd name="connsiteX210" fmla="*/ 1048785 w 1676376"/>
              <a:gd name="connsiteY210" fmla="*/ 1089282 h 1266530"/>
              <a:gd name="connsiteX211" fmla="*/ 995001 w 1676376"/>
              <a:gd name="connsiteY211" fmla="*/ 1132238 h 1266530"/>
              <a:gd name="connsiteX212" fmla="*/ 981962 w 1676376"/>
              <a:gd name="connsiteY212" fmla="*/ 1144358 h 1266530"/>
              <a:gd name="connsiteX213" fmla="*/ 954777 w 1676376"/>
              <a:gd name="connsiteY213" fmla="*/ 1144358 h 1266530"/>
              <a:gd name="connsiteX214" fmla="*/ 917870 w 1676376"/>
              <a:gd name="connsiteY214" fmla="*/ 1127082 h 1266530"/>
              <a:gd name="connsiteX215" fmla="*/ 899037 w 1676376"/>
              <a:gd name="connsiteY215" fmla="*/ 1115345 h 1266530"/>
              <a:gd name="connsiteX216" fmla="*/ 879463 w 1676376"/>
              <a:gd name="connsiteY216" fmla="*/ 1098982 h 1266530"/>
              <a:gd name="connsiteX217" fmla="*/ 861658 w 1676376"/>
              <a:gd name="connsiteY217" fmla="*/ 1099552 h 1266530"/>
              <a:gd name="connsiteX218" fmla="*/ 841456 w 1676376"/>
              <a:gd name="connsiteY218" fmla="*/ 1101426 h 1266530"/>
              <a:gd name="connsiteX219" fmla="*/ 841456 w 1676376"/>
              <a:gd name="connsiteY219" fmla="*/ 1127082 h 1266530"/>
              <a:gd name="connsiteX220" fmla="*/ 802332 w 1676376"/>
              <a:gd name="connsiteY220" fmla="*/ 1126268 h 1266530"/>
              <a:gd name="connsiteX221" fmla="*/ 802332 w 1676376"/>
              <a:gd name="connsiteY221" fmla="*/ 1144358 h 1266530"/>
              <a:gd name="connsiteX222" fmla="*/ 831319 w 1676376"/>
              <a:gd name="connsiteY222" fmla="*/ 1151110 h 1266530"/>
              <a:gd name="connsiteX223" fmla="*/ 831319 w 1676376"/>
              <a:gd name="connsiteY223" fmla="*/ 1172523 h 1266530"/>
              <a:gd name="connsiteX224" fmla="*/ 802332 w 1676376"/>
              <a:gd name="connsiteY224" fmla="*/ 1196517 h 1266530"/>
              <a:gd name="connsiteX225" fmla="*/ 802332 w 1676376"/>
              <a:gd name="connsiteY225" fmla="*/ 1212107 h 1266530"/>
              <a:gd name="connsiteX226" fmla="*/ 761245 w 1676376"/>
              <a:gd name="connsiteY226" fmla="*/ 1249940 h 1266530"/>
              <a:gd name="connsiteX227" fmla="*/ 716726 w 1676376"/>
              <a:gd name="connsiteY227" fmla="*/ 1229920 h 1266530"/>
              <a:gd name="connsiteX228" fmla="*/ 716726 w 1676376"/>
              <a:gd name="connsiteY228" fmla="*/ 1182296 h 1266530"/>
              <a:gd name="connsiteX229" fmla="*/ 697372 w 1676376"/>
              <a:gd name="connsiteY229" fmla="*/ 1151110 h 1266530"/>
              <a:gd name="connsiteX230" fmla="*/ 647443 w 1676376"/>
              <a:gd name="connsiteY230" fmla="*/ 1151110 h 1266530"/>
              <a:gd name="connsiteX231" fmla="*/ 630648 w 1676376"/>
              <a:gd name="connsiteY231" fmla="*/ 1172523 h 1266530"/>
              <a:gd name="connsiteX232" fmla="*/ 612223 w 1676376"/>
              <a:gd name="connsiteY232" fmla="*/ 1174730 h 1266530"/>
              <a:gd name="connsiteX233" fmla="*/ 612223 w 1676376"/>
              <a:gd name="connsiteY233" fmla="*/ 1196517 h 1266530"/>
              <a:gd name="connsiteX234" fmla="*/ 579602 w 1676376"/>
              <a:gd name="connsiteY234" fmla="*/ 1212107 h 1266530"/>
              <a:gd name="connsiteX235" fmla="*/ 601401 w 1676376"/>
              <a:gd name="connsiteY235" fmla="*/ 1229920 h 1266530"/>
              <a:gd name="connsiteX236" fmla="*/ 570924 w 1676376"/>
              <a:gd name="connsiteY236" fmla="*/ 1237682 h 1266530"/>
              <a:gd name="connsiteX237" fmla="*/ 579602 w 1676376"/>
              <a:gd name="connsiteY237" fmla="*/ 1266531 h 1266530"/>
              <a:gd name="connsiteX238" fmla="*/ 532949 w 1676376"/>
              <a:gd name="connsiteY238" fmla="*/ 1249940 h 1266530"/>
              <a:gd name="connsiteX239" fmla="*/ 493801 w 1676376"/>
              <a:gd name="connsiteY239" fmla="*/ 1237853 h 1266530"/>
              <a:gd name="connsiteX240" fmla="*/ 450602 w 1676376"/>
              <a:gd name="connsiteY240" fmla="*/ 1229920 h 12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676376" h="1266530">
                <a:moveTo>
                  <a:pt x="450643" y="1228722"/>
                </a:moveTo>
                <a:lnTo>
                  <a:pt x="449266" y="1203913"/>
                </a:lnTo>
                <a:lnTo>
                  <a:pt x="449266" y="1170608"/>
                </a:lnTo>
                <a:lnTo>
                  <a:pt x="431852" y="1148023"/>
                </a:lnTo>
                <a:lnTo>
                  <a:pt x="449266" y="1138233"/>
                </a:lnTo>
                <a:lnTo>
                  <a:pt x="431852" y="1111403"/>
                </a:lnTo>
                <a:lnTo>
                  <a:pt x="460822" y="1091155"/>
                </a:lnTo>
                <a:lnTo>
                  <a:pt x="431852" y="1083336"/>
                </a:lnTo>
                <a:lnTo>
                  <a:pt x="449266" y="1048297"/>
                </a:lnTo>
                <a:lnTo>
                  <a:pt x="424151" y="1033334"/>
                </a:lnTo>
                <a:lnTo>
                  <a:pt x="431852" y="1012508"/>
                </a:lnTo>
                <a:lnTo>
                  <a:pt x="400429" y="973852"/>
                </a:lnTo>
                <a:lnTo>
                  <a:pt x="411153" y="954052"/>
                </a:lnTo>
                <a:lnTo>
                  <a:pt x="431852" y="954052"/>
                </a:lnTo>
                <a:lnTo>
                  <a:pt x="424151" y="944857"/>
                </a:lnTo>
                <a:lnTo>
                  <a:pt x="460822" y="928379"/>
                </a:lnTo>
                <a:lnTo>
                  <a:pt x="424151" y="911243"/>
                </a:lnTo>
                <a:lnTo>
                  <a:pt x="400429" y="868278"/>
                </a:lnTo>
                <a:lnTo>
                  <a:pt x="378932" y="821242"/>
                </a:lnTo>
                <a:lnTo>
                  <a:pt x="345708" y="841604"/>
                </a:lnTo>
                <a:lnTo>
                  <a:pt x="325857" y="821242"/>
                </a:lnTo>
                <a:lnTo>
                  <a:pt x="298305" y="831781"/>
                </a:lnTo>
                <a:lnTo>
                  <a:pt x="269319" y="831781"/>
                </a:lnTo>
                <a:lnTo>
                  <a:pt x="234913" y="801914"/>
                </a:lnTo>
                <a:lnTo>
                  <a:pt x="247039" y="786935"/>
                </a:lnTo>
                <a:lnTo>
                  <a:pt x="234913" y="752222"/>
                </a:lnTo>
                <a:lnTo>
                  <a:pt x="247039" y="714348"/>
                </a:lnTo>
                <a:lnTo>
                  <a:pt x="226691" y="673314"/>
                </a:lnTo>
                <a:lnTo>
                  <a:pt x="181757" y="632777"/>
                </a:lnTo>
                <a:lnTo>
                  <a:pt x="146146" y="621692"/>
                </a:lnTo>
                <a:lnTo>
                  <a:pt x="181757" y="579069"/>
                </a:lnTo>
                <a:lnTo>
                  <a:pt x="198658" y="548787"/>
                </a:lnTo>
                <a:lnTo>
                  <a:pt x="198658" y="500145"/>
                </a:lnTo>
                <a:lnTo>
                  <a:pt x="155403" y="453695"/>
                </a:lnTo>
                <a:lnTo>
                  <a:pt x="132276" y="416408"/>
                </a:lnTo>
                <a:lnTo>
                  <a:pt x="155403" y="379642"/>
                </a:lnTo>
                <a:lnTo>
                  <a:pt x="123597" y="367009"/>
                </a:lnTo>
                <a:lnTo>
                  <a:pt x="132276" y="341825"/>
                </a:lnTo>
                <a:lnTo>
                  <a:pt x="107910" y="341825"/>
                </a:lnTo>
                <a:lnTo>
                  <a:pt x="107910" y="313245"/>
                </a:lnTo>
                <a:lnTo>
                  <a:pt x="91473" y="287580"/>
                </a:lnTo>
                <a:lnTo>
                  <a:pt x="75770" y="261353"/>
                </a:lnTo>
                <a:lnTo>
                  <a:pt x="86380" y="256059"/>
                </a:lnTo>
                <a:lnTo>
                  <a:pt x="75770" y="261353"/>
                </a:lnTo>
                <a:lnTo>
                  <a:pt x="86380" y="256059"/>
                </a:lnTo>
                <a:lnTo>
                  <a:pt x="68908" y="234003"/>
                </a:lnTo>
                <a:lnTo>
                  <a:pt x="68908" y="211189"/>
                </a:lnTo>
                <a:lnTo>
                  <a:pt x="34259" y="204355"/>
                </a:lnTo>
                <a:lnTo>
                  <a:pt x="13967" y="211189"/>
                </a:lnTo>
                <a:lnTo>
                  <a:pt x="13967" y="196667"/>
                </a:lnTo>
                <a:lnTo>
                  <a:pt x="0" y="180369"/>
                </a:lnTo>
                <a:lnTo>
                  <a:pt x="13967" y="159876"/>
                </a:lnTo>
                <a:lnTo>
                  <a:pt x="43190" y="173779"/>
                </a:lnTo>
                <a:lnTo>
                  <a:pt x="99019" y="204355"/>
                </a:lnTo>
                <a:lnTo>
                  <a:pt x="124061" y="159876"/>
                </a:lnTo>
                <a:lnTo>
                  <a:pt x="150057" y="159876"/>
                </a:lnTo>
                <a:lnTo>
                  <a:pt x="216056" y="116008"/>
                </a:lnTo>
                <a:lnTo>
                  <a:pt x="247992" y="97388"/>
                </a:lnTo>
                <a:lnTo>
                  <a:pt x="240479" y="81254"/>
                </a:lnTo>
                <a:lnTo>
                  <a:pt x="264796" y="81254"/>
                </a:lnTo>
                <a:lnTo>
                  <a:pt x="264796" y="63791"/>
                </a:lnTo>
                <a:lnTo>
                  <a:pt x="281118" y="51394"/>
                </a:lnTo>
                <a:lnTo>
                  <a:pt x="311098" y="51394"/>
                </a:lnTo>
                <a:lnTo>
                  <a:pt x="327878" y="24769"/>
                </a:lnTo>
                <a:lnTo>
                  <a:pt x="302395" y="12388"/>
                </a:lnTo>
                <a:lnTo>
                  <a:pt x="327878" y="0"/>
                </a:lnTo>
                <a:lnTo>
                  <a:pt x="355935" y="0"/>
                </a:lnTo>
                <a:lnTo>
                  <a:pt x="360189" y="407"/>
                </a:lnTo>
                <a:lnTo>
                  <a:pt x="349929" y="7290"/>
                </a:lnTo>
                <a:lnTo>
                  <a:pt x="360189" y="28768"/>
                </a:lnTo>
                <a:lnTo>
                  <a:pt x="386388" y="17381"/>
                </a:lnTo>
                <a:lnTo>
                  <a:pt x="404178" y="7290"/>
                </a:lnTo>
                <a:lnTo>
                  <a:pt x="404178" y="28768"/>
                </a:lnTo>
                <a:lnTo>
                  <a:pt x="427101" y="36196"/>
                </a:lnTo>
                <a:lnTo>
                  <a:pt x="416939" y="110510"/>
                </a:lnTo>
                <a:lnTo>
                  <a:pt x="448965" y="110510"/>
                </a:lnTo>
                <a:lnTo>
                  <a:pt x="474496" y="153678"/>
                </a:lnTo>
                <a:lnTo>
                  <a:pt x="492334" y="196463"/>
                </a:lnTo>
                <a:lnTo>
                  <a:pt x="522119" y="196463"/>
                </a:lnTo>
                <a:lnTo>
                  <a:pt x="532591" y="166864"/>
                </a:lnTo>
                <a:lnTo>
                  <a:pt x="569563" y="185981"/>
                </a:lnTo>
                <a:lnTo>
                  <a:pt x="578241" y="218650"/>
                </a:lnTo>
                <a:lnTo>
                  <a:pt x="603226" y="226884"/>
                </a:lnTo>
                <a:lnTo>
                  <a:pt x="629588" y="213021"/>
                </a:lnTo>
                <a:lnTo>
                  <a:pt x="629588" y="196463"/>
                </a:lnTo>
                <a:lnTo>
                  <a:pt x="645072" y="196463"/>
                </a:lnTo>
                <a:lnTo>
                  <a:pt x="645072" y="218650"/>
                </a:lnTo>
                <a:lnTo>
                  <a:pt x="663008" y="218650"/>
                </a:lnTo>
                <a:lnTo>
                  <a:pt x="680382" y="243866"/>
                </a:lnTo>
                <a:lnTo>
                  <a:pt x="713027" y="251669"/>
                </a:lnTo>
                <a:lnTo>
                  <a:pt x="726611" y="243866"/>
                </a:lnTo>
                <a:lnTo>
                  <a:pt x="726611" y="218650"/>
                </a:lnTo>
                <a:lnTo>
                  <a:pt x="737099" y="196463"/>
                </a:lnTo>
                <a:lnTo>
                  <a:pt x="726611" y="185981"/>
                </a:lnTo>
                <a:lnTo>
                  <a:pt x="726611" y="153678"/>
                </a:lnTo>
                <a:lnTo>
                  <a:pt x="737099" y="153678"/>
                </a:lnTo>
                <a:lnTo>
                  <a:pt x="745028" y="138659"/>
                </a:lnTo>
                <a:lnTo>
                  <a:pt x="726611" y="127533"/>
                </a:lnTo>
                <a:lnTo>
                  <a:pt x="752590" y="110510"/>
                </a:lnTo>
                <a:lnTo>
                  <a:pt x="788829" y="127533"/>
                </a:lnTo>
                <a:lnTo>
                  <a:pt x="830414" y="110510"/>
                </a:lnTo>
                <a:lnTo>
                  <a:pt x="865830" y="97991"/>
                </a:lnTo>
                <a:lnTo>
                  <a:pt x="884516" y="110510"/>
                </a:lnTo>
                <a:lnTo>
                  <a:pt x="884516" y="145761"/>
                </a:lnTo>
                <a:lnTo>
                  <a:pt x="929295" y="127533"/>
                </a:lnTo>
                <a:lnTo>
                  <a:pt x="929295" y="97991"/>
                </a:lnTo>
                <a:lnTo>
                  <a:pt x="958485" y="66120"/>
                </a:lnTo>
                <a:lnTo>
                  <a:pt x="1018935" y="57348"/>
                </a:lnTo>
                <a:lnTo>
                  <a:pt x="1047155" y="66120"/>
                </a:lnTo>
                <a:lnTo>
                  <a:pt x="1054888" y="97388"/>
                </a:lnTo>
                <a:lnTo>
                  <a:pt x="1047155" y="114721"/>
                </a:lnTo>
                <a:lnTo>
                  <a:pt x="1034434" y="114721"/>
                </a:lnTo>
                <a:lnTo>
                  <a:pt x="1021159" y="150705"/>
                </a:lnTo>
                <a:lnTo>
                  <a:pt x="1034434" y="159876"/>
                </a:lnTo>
                <a:lnTo>
                  <a:pt x="1012065" y="182820"/>
                </a:lnTo>
                <a:lnTo>
                  <a:pt x="1021159" y="193286"/>
                </a:lnTo>
                <a:lnTo>
                  <a:pt x="1012065" y="211189"/>
                </a:lnTo>
                <a:lnTo>
                  <a:pt x="990454" y="211189"/>
                </a:lnTo>
                <a:lnTo>
                  <a:pt x="990454" y="262502"/>
                </a:lnTo>
                <a:lnTo>
                  <a:pt x="954777" y="253388"/>
                </a:lnTo>
                <a:lnTo>
                  <a:pt x="954777" y="239826"/>
                </a:lnTo>
                <a:lnTo>
                  <a:pt x="935228" y="239826"/>
                </a:lnTo>
                <a:lnTo>
                  <a:pt x="935228" y="253388"/>
                </a:lnTo>
                <a:lnTo>
                  <a:pt x="908482" y="253388"/>
                </a:lnTo>
                <a:lnTo>
                  <a:pt x="871591" y="293094"/>
                </a:lnTo>
                <a:lnTo>
                  <a:pt x="871591" y="313464"/>
                </a:lnTo>
                <a:lnTo>
                  <a:pt x="908482" y="342574"/>
                </a:lnTo>
                <a:lnTo>
                  <a:pt x="917870" y="357781"/>
                </a:lnTo>
                <a:lnTo>
                  <a:pt x="917870" y="408279"/>
                </a:lnTo>
                <a:lnTo>
                  <a:pt x="943703" y="416856"/>
                </a:lnTo>
                <a:lnTo>
                  <a:pt x="935228" y="430229"/>
                </a:lnTo>
                <a:lnTo>
                  <a:pt x="954777" y="440509"/>
                </a:lnTo>
                <a:lnTo>
                  <a:pt x="967514" y="430229"/>
                </a:lnTo>
                <a:lnTo>
                  <a:pt x="990454" y="456041"/>
                </a:lnTo>
                <a:lnTo>
                  <a:pt x="967514" y="478847"/>
                </a:lnTo>
                <a:lnTo>
                  <a:pt x="990454" y="513039"/>
                </a:lnTo>
                <a:lnTo>
                  <a:pt x="1012065" y="500512"/>
                </a:lnTo>
                <a:lnTo>
                  <a:pt x="1054888" y="472257"/>
                </a:lnTo>
                <a:lnTo>
                  <a:pt x="1089228" y="478847"/>
                </a:lnTo>
                <a:lnTo>
                  <a:pt x="1111842" y="478847"/>
                </a:lnTo>
                <a:lnTo>
                  <a:pt x="1120162" y="507663"/>
                </a:lnTo>
                <a:lnTo>
                  <a:pt x="1132679" y="513039"/>
                </a:lnTo>
                <a:lnTo>
                  <a:pt x="1156548" y="491373"/>
                </a:lnTo>
                <a:lnTo>
                  <a:pt x="1176823" y="491373"/>
                </a:lnTo>
                <a:lnTo>
                  <a:pt x="1156548" y="529035"/>
                </a:lnTo>
                <a:lnTo>
                  <a:pt x="1176823" y="554936"/>
                </a:lnTo>
                <a:lnTo>
                  <a:pt x="1156548" y="614361"/>
                </a:lnTo>
                <a:lnTo>
                  <a:pt x="1176823" y="635131"/>
                </a:lnTo>
                <a:lnTo>
                  <a:pt x="1236849" y="614361"/>
                </a:lnTo>
                <a:lnTo>
                  <a:pt x="1260334" y="614361"/>
                </a:lnTo>
                <a:lnTo>
                  <a:pt x="1285653" y="644497"/>
                </a:lnTo>
                <a:lnTo>
                  <a:pt x="1302832" y="671441"/>
                </a:lnTo>
                <a:lnTo>
                  <a:pt x="1354334" y="671441"/>
                </a:lnTo>
                <a:lnTo>
                  <a:pt x="1370730" y="682778"/>
                </a:lnTo>
                <a:lnTo>
                  <a:pt x="1381324" y="662318"/>
                </a:lnTo>
                <a:lnTo>
                  <a:pt x="1436623" y="644497"/>
                </a:lnTo>
                <a:lnTo>
                  <a:pt x="1474663" y="614361"/>
                </a:lnTo>
                <a:lnTo>
                  <a:pt x="1495256" y="599114"/>
                </a:lnTo>
                <a:lnTo>
                  <a:pt x="1549610" y="614361"/>
                </a:lnTo>
                <a:lnTo>
                  <a:pt x="1593868" y="625764"/>
                </a:lnTo>
                <a:lnTo>
                  <a:pt x="1593868" y="651013"/>
                </a:lnTo>
                <a:lnTo>
                  <a:pt x="1610035" y="662318"/>
                </a:lnTo>
                <a:lnTo>
                  <a:pt x="1610035" y="704207"/>
                </a:lnTo>
                <a:lnTo>
                  <a:pt x="1651139" y="724814"/>
                </a:lnTo>
                <a:lnTo>
                  <a:pt x="1651139" y="754429"/>
                </a:lnTo>
                <a:lnTo>
                  <a:pt x="1676377" y="770352"/>
                </a:lnTo>
                <a:lnTo>
                  <a:pt x="1676377" y="803583"/>
                </a:lnTo>
                <a:lnTo>
                  <a:pt x="1651139" y="815402"/>
                </a:lnTo>
                <a:lnTo>
                  <a:pt x="1635884" y="842996"/>
                </a:lnTo>
                <a:lnTo>
                  <a:pt x="1635884" y="868018"/>
                </a:lnTo>
                <a:lnTo>
                  <a:pt x="1610035" y="914924"/>
                </a:lnTo>
                <a:lnTo>
                  <a:pt x="1593868" y="890595"/>
                </a:lnTo>
                <a:lnTo>
                  <a:pt x="1549610" y="874843"/>
                </a:lnTo>
                <a:lnTo>
                  <a:pt x="1531699" y="890595"/>
                </a:lnTo>
                <a:lnTo>
                  <a:pt x="1540084" y="914924"/>
                </a:lnTo>
                <a:lnTo>
                  <a:pt x="1509403" y="914924"/>
                </a:lnTo>
                <a:lnTo>
                  <a:pt x="1495256" y="903016"/>
                </a:lnTo>
                <a:lnTo>
                  <a:pt x="1474663" y="914924"/>
                </a:lnTo>
                <a:lnTo>
                  <a:pt x="1457631" y="874843"/>
                </a:lnTo>
                <a:lnTo>
                  <a:pt x="1419135" y="874843"/>
                </a:lnTo>
                <a:lnTo>
                  <a:pt x="1419135" y="860410"/>
                </a:lnTo>
                <a:lnTo>
                  <a:pt x="1381324" y="868018"/>
                </a:lnTo>
                <a:lnTo>
                  <a:pt x="1370730" y="914924"/>
                </a:lnTo>
                <a:lnTo>
                  <a:pt x="1354334" y="969788"/>
                </a:lnTo>
                <a:lnTo>
                  <a:pt x="1354334" y="1009014"/>
                </a:lnTo>
                <a:lnTo>
                  <a:pt x="1344074" y="1041080"/>
                </a:lnTo>
                <a:lnTo>
                  <a:pt x="1344074" y="1075370"/>
                </a:lnTo>
                <a:lnTo>
                  <a:pt x="1370730" y="1075370"/>
                </a:lnTo>
                <a:lnTo>
                  <a:pt x="1400278" y="1089282"/>
                </a:lnTo>
                <a:lnTo>
                  <a:pt x="1381324" y="1115345"/>
                </a:lnTo>
                <a:lnTo>
                  <a:pt x="1400278" y="1144358"/>
                </a:lnTo>
                <a:lnTo>
                  <a:pt x="1381324" y="1164801"/>
                </a:lnTo>
                <a:lnTo>
                  <a:pt x="1344074" y="1182296"/>
                </a:lnTo>
                <a:lnTo>
                  <a:pt x="1302832" y="1182296"/>
                </a:lnTo>
                <a:lnTo>
                  <a:pt x="1285653" y="1164801"/>
                </a:lnTo>
                <a:lnTo>
                  <a:pt x="1260334" y="1144358"/>
                </a:lnTo>
                <a:lnTo>
                  <a:pt x="1260334" y="1115345"/>
                </a:lnTo>
                <a:lnTo>
                  <a:pt x="1234583" y="1115345"/>
                </a:lnTo>
                <a:lnTo>
                  <a:pt x="1215955" y="1132238"/>
                </a:lnTo>
                <a:lnTo>
                  <a:pt x="1215955" y="1144358"/>
                </a:lnTo>
                <a:lnTo>
                  <a:pt x="1177947" y="1132238"/>
                </a:lnTo>
                <a:lnTo>
                  <a:pt x="1176823" y="1099552"/>
                </a:lnTo>
                <a:lnTo>
                  <a:pt x="1160427" y="1099552"/>
                </a:lnTo>
                <a:lnTo>
                  <a:pt x="1132679" y="1089282"/>
                </a:lnTo>
                <a:lnTo>
                  <a:pt x="1132679" y="1132238"/>
                </a:lnTo>
                <a:lnTo>
                  <a:pt x="1047155" y="1182296"/>
                </a:lnTo>
                <a:lnTo>
                  <a:pt x="1034434" y="1158090"/>
                </a:lnTo>
                <a:lnTo>
                  <a:pt x="1047155" y="1144358"/>
                </a:lnTo>
                <a:lnTo>
                  <a:pt x="1034434" y="1127082"/>
                </a:lnTo>
                <a:lnTo>
                  <a:pt x="1054888" y="1115345"/>
                </a:lnTo>
                <a:lnTo>
                  <a:pt x="1048785" y="1089282"/>
                </a:lnTo>
                <a:lnTo>
                  <a:pt x="995001" y="1132238"/>
                </a:lnTo>
                <a:lnTo>
                  <a:pt x="981962" y="1144358"/>
                </a:lnTo>
                <a:lnTo>
                  <a:pt x="954777" y="1144358"/>
                </a:lnTo>
                <a:lnTo>
                  <a:pt x="917870" y="1127082"/>
                </a:lnTo>
                <a:lnTo>
                  <a:pt x="899037" y="1115345"/>
                </a:lnTo>
                <a:lnTo>
                  <a:pt x="879463" y="1098982"/>
                </a:lnTo>
                <a:lnTo>
                  <a:pt x="861658" y="1099552"/>
                </a:lnTo>
                <a:lnTo>
                  <a:pt x="841456" y="1101426"/>
                </a:lnTo>
                <a:lnTo>
                  <a:pt x="841456" y="1127082"/>
                </a:lnTo>
                <a:lnTo>
                  <a:pt x="802332" y="1126268"/>
                </a:lnTo>
                <a:lnTo>
                  <a:pt x="802332" y="1144358"/>
                </a:lnTo>
                <a:lnTo>
                  <a:pt x="831319" y="1151110"/>
                </a:lnTo>
                <a:lnTo>
                  <a:pt x="831319" y="1172523"/>
                </a:lnTo>
                <a:lnTo>
                  <a:pt x="802332" y="1196517"/>
                </a:lnTo>
                <a:lnTo>
                  <a:pt x="802332" y="1212107"/>
                </a:lnTo>
                <a:lnTo>
                  <a:pt x="761245" y="1249940"/>
                </a:lnTo>
                <a:lnTo>
                  <a:pt x="716726" y="1229920"/>
                </a:lnTo>
                <a:lnTo>
                  <a:pt x="716726" y="1182296"/>
                </a:lnTo>
                <a:lnTo>
                  <a:pt x="697372" y="1151110"/>
                </a:lnTo>
                <a:lnTo>
                  <a:pt x="647443" y="1151110"/>
                </a:lnTo>
                <a:lnTo>
                  <a:pt x="630648" y="1172523"/>
                </a:lnTo>
                <a:lnTo>
                  <a:pt x="612223" y="1174730"/>
                </a:lnTo>
                <a:lnTo>
                  <a:pt x="612223" y="1196517"/>
                </a:lnTo>
                <a:lnTo>
                  <a:pt x="579602" y="1212107"/>
                </a:lnTo>
                <a:lnTo>
                  <a:pt x="601401" y="1229920"/>
                </a:lnTo>
                <a:lnTo>
                  <a:pt x="570924" y="1237682"/>
                </a:lnTo>
                <a:lnTo>
                  <a:pt x="579602" y="1266531"/>
                </a:lnTo>
                <a:lnTo>
                  <a:pt x="532949" y="1249940"/>
                </a:lnTo>
                <a:lnTo>
                  <a:pt x="493801" y="1237853"/>
                </a:lnTo>
                <a:lnTo>
                  <a:pt x="450602" y="1229920"/>
                </a:lnTo>
              </a:path>
            </a:pathLst>
          </a:custGeom>
          <a:solidFill>
            <a:srgbClr val="7FD2F1"/>
          </a:solidFill>
          <a:ln w="8141" cap="rnd">
            <a:solidFill>
              <a:schemeClr val="bg1"/>
            </a:solidFill>
            <a:prstDash val="solid"/>
            <a:round/>
          </a:ln>
        </p:spPr>
        <p:txBody>
          <a:bodyPr rtlCol="0" anchor="ctr"/>
          <a:lstStyle/>
          <a:p>
            <a:endParaRPr lang="en-LV"/>
          </a:p>
        </p:txBody>
      </p:sp>
      <p:sp>
        <p:nvSpPr>
          <p:cNvPr id="34" name="Bauskas novads">
            <a:extLst>
              <a:ext uri="{FF2B5EF4-FFF2-40B4-BE49-F238E27FC236}">
                <a16:creationId xmlns:a16="http://schemas.microsoft.com/office/drawing/2014/main" id="{6E475017-2813-021D-D7A4-CE23428D3065}"/>
              </a:ext>
            </a:extLst>
          </p:cNvPr>
          <p:cNvSpPr/>
          <p:nvPr/>
        </p:nvSpPr>
        <p:spPr>
          <a:xfrm>
            <a:off x="5268448" y="3765040"/>
            <a:ext cx="1480660" cy="1040159"/>
          </a:xfrm>
          <a:custGeom>
            <a:avLst/>
            <a:gdLst>
              <a:gd name="connsiteX0" fmla="*/ 47391 w 1480660"/>
              <a:gd name="connsiteY0" fmla="*/ 841503 h 1040159"/>
              <a:gd name="connsiteX1" fmla="*/ 99154 w 1480660"/>
              <a:gd name="connsiteY1" fmla="*/ 841503 h 1040159"/>
              <a:gd name="connsiteX2" fmla="*/ 99154 w 1480660"/>
              <a:gd name="connsiteY2" fmla="*/ 858624 h 1040159"/>
              <a:gd name="connsiteX3" fmla="*/ 235056 w 1480660"/>
              <a:gd name="connsiteY3" fmla="*/ 858624 h 1040159"/>
              <a:gd name="connsiteX4" fmla="*/ 229286 w 1480660"/>
              <a:gd name="connsiteY4" fmla="*/ 898428 h 1040159"/>
              <a:gd name="connsiteX5" fmla="*/ 263341 w 1480660"/>
              <a:gd name="connsiteY5" fmla="*/ 931903 h 1040159"/>
              <a:gd name="connsiteX6" fmla="*/ 263341 w 1480660"/>
              <a:gd name="connsiteY6" fmla="*/ 975992 h 1040159"/>
              <a:gd name="connsiteX7" fmla="*/ 327059 w 1480660"/>
              <a:gd name="connsiteY7" fmla="*/ 975992 h 1040159"/>
              <a:gd name="connsiteX8" fmla="*/ 327059 w 1480660"/>
              <a:gd name="connsiteY8" fmla="*/ 1004108 h 1040159"/>
              <a:gd name="connsiteX9" fmla="*/ 355442 w 1480660"/>
              <a:gd name="connsiteY9" fmla="*/ 1021139 h 1040159"/>
              <a:gd name="connsiteX10" fmla="*/ 346674 w 1480660"/>
              <a:gd name="connsiteY10" fmla="*/ 1040157 h 1040159"/>
              <a:gd name="connsiteX11" fmla="*/ 426046 w 1480660"/>
              <a:gd name="connsiteY11" fmla="*/ 1040157 h 1040159"/>
              <a:gd name="connsiteX12" fmla="*/ 448203 w 1480660"/>
              <a:gd name="connsiteY12" fmla="*/ 1004108 h 1040159"/>
              <a:gd name="connsiteX13" fmla="*/ 482266 w 1480660"/>
              <a:gd name="connsiteY13" fmla="*/ 989105 h 1040159"/>
              <a:gd name="connsiteX14" fmla="*/ 520151 w 1480660"/>
              <a:gd name="connsiteY14" fmla="*/ 975992 h 1040159"/>
              <a:gd name="connsiteX15" fmla="*/ 535577 w 1480660"/>
              <a:gd name="connsiteY15" fmla="*/ 966536 h 1040159"/>
              <a:gd name="connsiteX16" fmla="*/ 558941 w 1480660"/>
              <a:gd name="connsiteY16" fmla="*/ 958497 h 1040159"/>
              <a:gd name="connsiteX17" fmla="*/ 558941 w 1480660"/>
              <a:gd name="connsiteY17" fmla="*/ 931903 h 1040159"/>
              <a:gd name="connsiteX18" fmla="*/ 608055 w 1480660"/>
              <a:gd name="connsiteY18" fmla="*/ 920826 h 1040159"/>
              <a:gd name="connsiteX19" fmla="*/ 636137 w 1480660"/>
              <a:gd name="connsiteY19" fmla="*/ 950873 h 1040159"/>
              <a:gd name="connsiteX20" fmla="*/ 647619 w 1480660"/>
              <a:gd name="connsiteY20" fmla="*/ 989105 h 1040159"/>
              <a:gd name="connsiteX21" fmla="*/ 684632 w 1480660"/>
              <a:gd name="connsiteY21" fmla="*/ 975992 h 1040159"/>
              <a:gd name="connsiteX22" fmla="*/ 736337 w 1480660"/>
              <a:gd name="connsiteY22" fmla="*/ 1021139 h 1040159"/>
              <a:gd name="connsiteX23" fmla="*/ 774549 w 1480660"/>
              <a:gd name="connsiteY23" fmla="*/ 1021139 h 1040159"/>
              <a:gd name="connsiteX24" fmla="*/ 774549 w 1480660"/>
              <a:gd name="connsiteY24" fmla="*/ 1004108 h 1040159"/>
              <a:gd name="connsiteX25" fmla="*/ 919097 w 1480660"/>
              <a:gd name="connsiteY25" fmla="*/ 950873 h 1040159"/>
              <a:gd name="connsiteX26" fmla="*/ 928525 w 1480660"/>
              <a:gd name="connsiteY26" fmla="*/ 920826 h 1040159"/>
              <a:gd name="connsiteX27" fmla="*/ 919097 w 1480660"/>
              <a:gd name="connsiteY27" fmla="*/ 898428 h 1040159"/>
              <a:gd name="connsiteX28" fmla="*/ 919097 w 1480660"/>
              <a:gd name="connsiteY28" fmla="*/ 875240 h 1040159"/>
              <a:gd name="connsiteX29" fmla="*/ 936919 w 1480660"/>
              <a:gd name="connsiteY29" fmla="*/ 858624 h 1040159"/>
              <a:gd name="connsiteX30" fmla="*/ 953111 w 1480660"/>
              <a:gd name="connsiteY30" fmla="*/ 841503 h 1040159"/>
              <a:gd name="connsiteX31" fmla="*/ 979416 w 1480660"/>
              <a:gd name="connsiteY31" fmla="*/ 827787 h 1040159"/>
              <a:gd name="connsiteX32" fmla="*/ 979416 w 1480660"/>
              <a:gd name="connsiteY32" fmla="*/ 781573 h 1040159"/>
              <a:gd name="connsiteX33" fmla="*/ 988177 w 1480660"/>
              <a:gd name="connsiteY33" fmla="*/ 760999 h 1040159"/>
              <a:gd name="connsiteX34" fmla="*/ 1055577 w 1480660"/>
              <a:gd name="connsiteY34" fmla="*/ 760999 h 1040159"/>
              <a:gd name="connsiteX35" fmla="*/ 1071248 w 1480660"/>
              <a:gd name="connsiteY35" fmla="*/ 741541 h 1040159"/>
              <a:gd name="connsiteX36" fmla="*/ 1071248 w 1480660"/>
              <a:gd name="connsiteY36" fmla="*/ 703928 h 1040159"/>
              <a:gd name="connsiteX37" fmla="*/ 1158614 w 1480660"/>
              <a:gd name="connsiteY37" fmla="*/ 703928 h 1040159"/>
              <a:gd name="connsiteX38" fmla="*/ 1186174 w 1480660"/>
              <a:gd name="connsiteY38" fmla="*/ 679811 h 1040159"/>
              <a:gd name="connsiteX39" fmla="*/ 1202578 w 1480660"/>
              <a:gd name="connsiteY39" fmla="*/ 662364 h 1040159"/>
              <a:gd name="connsiteX40" fmla="*/ 1219610 w 1480660"/>
              <a:gd name="connsiteY40" fmla="*/ 662364 h 1040159"/>
              <a:gd name="connsiteX41" fmla="*/ 1235574 w 1480660"/>
              <a:gd name="connsiteY41" fmla="*/ 679811 h 1040159"/>
              <a:gd name="connsiteX42" fmla="*/ 1272758 w 1480660"/>
              <a:gd name="connsiteY42" fmla="*/ 662364 h 1040159"/>
              <a:gd name="connsiteX43" fmla="*/ 1255661 w 1480660"/>
              <a:gd name="connsiteY43" fmla="*/ 641473 h 1040159"/>
              <a:gd name="connsiteX44" fmla="*/ 1255661 w 1480660"/>
              <a:gd name="connsiteY44" fmla="*/ 620997 h 1040159"/>
              <a:gd name="connsiteX45" fmla="*/ 1285878 w 1480660"/>
              <a:gd name="connsiteY45" fmla="*/ 591659 h 1040159"/>
              <a:gd name="connsiteX46" fmla="*/ 1313495 w 1480660"/>
              <a:gd name="connsiteY46" fmla="*/ 597368 h 1040159"/>
              <a:gd name="connsiteX47" fmla="*/ 1306764 w 1480660"/>
              <a:gd name="connsiteY47" fmla="*/ 564618 h 1040159"/>
              <a:gd name="connsiteX48" fmla="*/ 1340754 w 1480660"/>
              <a:gd name="connsiteY48" fmla="*/ 554925 h 1040159"/>
              <a:gd name="connsiteX49" fmla="*/ 1340754 w 1480660"/>
              <a:gd name="connsiteY49" fmla="*/ 522476 h 1040159"/>
              <a:gd name="connsiteX50" fmla="*/ 1361722 w 1480660"/>
              <a:gd name="connsiteY50" fmla="*/ 522476 h 1040159"/>
              <a:gd name="connsiteX51" fmla="*/ 1361722 w 1480660"/>
              <a:gd name="connsiteY51" fmla="*/ 498147 h 1040159"/>
              <a:gd name="connsiteX52" fmla="*/ 1480690 w 1480660"/>
              <a:gd name="connsiteY52" fmla="*/ 465038 h 1040159"/>
              <a:gd name="connsiteX53" fmla="*/ 1455590 w 1480660"/>
              <a:gd name="connsiteY53" fmla="*/ 365149 h 1040159"/>
              <a:gd name="connsiteX54" fmla="*/ 1413639 w 1480660"/>
              <a:gd name="connsiteY54" fmla="*/ 354659 h 1040159"/>
              <a:gd name="connsiteX55" fmla="*/ 1395613 w 1480660"/>
              <a:gd name="connsiteY55" fmla="*/ 290599 h 1040159"/>
              <a:gd name="connsiteX56" fmla="*/ 1325417 w 1480660"/>
              <a:gd name="connsiteY56" fmla="*/ 316418 h 1040159"/>
              <a:gd name="connsiteX57" fmla="*/ 1313495 w 1480660"/>
              <a:gd name="connsiteY57" fmla="*/ 297767 h 1040159"/>
              <a:gd name="connsiteX58" fmla="*/ 1285878 w 1480660"/>
              <a:gd name="connsiteY58" fmla="*/ 322405 h 1040159"/>
              <a:gd name="connsiteX59" fmla="*/ 1219610 w 1480660"/>
              <a:gd name="connsiteY59" fmla="*/ 322405 h 1040159"/>
              <a:gd name="connsiteX60" fmla="*/ 1170830 w 1480660"/>
              <a:gd name="connsiteY60" fmla="*/ 354659 h 1040159"/>
              <a:gd name="connsiteX61" fmla="*/ 1134990 w 1480660"/>
              <a:gd name="connsiteY61" fmla="*/ 381757 h 1040159"/>
              <a:gd name="connsiteX62" fmla="*/ 1098156 w 1480660"/>
              <a:gd name="connsiteY62" fmla="*/ 381757 h 1040159"/>
              <a:gd name="connsiteX63" fmla="*/ 1071248 w 1480660"/>
              <a:gd name="connsiteY63" fmla="*/ 373196 h 1040159"/>
              <a:gd name="connsiteX64" fmla="*/ 1047412 w 1480660"/>
              <a:gd name="connsiteY64" fmla="*/ 389185 h 1040159"/>
              <a:gd name="connsiteX65" fmla="*/ 1021294 w 1480660"/>
              <a:gd name="connsiteY65" fmla="*/ 389185 h 1040159"/>
              <a:gd name="connsiteX66" fmla="*/ 1021294 w 1480660"/>
              <a:gd name="connsiteY66" fmla="*/ 354659 h 1040159"/>
              <a:gd name="connsiteX67" fmla="*/ 1001606 w 1480660"/>
              <a:gd name="connsiteY67" fmla="*/ 346294 h 1040159"/>
              <a:gd name="connsiteX68" fmla="*/ 1021294 w 1480660"/>
              <a:gd name="connsiteY68" fmla="*/ 316418 h 1040159"/>
              <a:gd name="connsiteX69" fmla="*/ 1047412 w 1480660"/>
              <a:gd name="connsiteY69" fmla="*/ 322405 h 1040159"/>
              <a:gd name="connsiteX70" fmla="*/ 1065112 w 1480660"/>
              <a:gd name="connsiteY70" fmla="*/ 306270 h 1040159"/>
              <a:gd name="connsiteX71" fmla="*/ 1055577 w 1480660"/>
              <a:gd name="connsiteY71" fmla="*/ 282381 h 1040159"/>
              <a:gd name="connsiteX72" fmla="*/ 1021294 w 1480660"/>
              <a:gd name="connsiteY72" fmla="*/ 282381 h 1040159"/>
              <a:gd name="connsiteX73" fmla="*/ 1034707 w 1480660"/>
              <a:gd name="connsiteY73" fmla="*/ 263110 h 1040159"/>
              <a:gd name="connsiteX74" fmla="*/ 1021294 w 1480660"/>
              <a:gd name="connsiteY74" fmla="*/ 252293 h 1040159"/>
              <a:gd name="connsiteX75" fmla="*/ 979416 w 1480660"/>
              <a:gd name="connsiteY75" fmla="*/ 263110 h 1040159"/>
              <a:gd name="connsiteX76" fmla="*/ 945956 w 1480660"/>
              <a:gd name="connsiteY76" fmla="*/ 229203 h 1040159"/>
              <a:gd name="connsiteX77" fmla="*/ 928525 w 1480660"/>
              <a:gd name="connsiteY77" fmla="*/ 187884 h 1040159"/>
              <a:gd name="connsiteX78" fmla="*/ 919097 w 1480660"/>
              <a:gd name="connsiteY78" fmla="*/ 99911 h 1040159"/>
              <a:gd name="connsiteX79" fmla="*/ 988177 w 1480660"/>
              <a:gd name="connsiteY79" fmla="*/ 91008 h 1040159"/>
              <a:gd name="connsiteX80" fmla="*/ 979416 w 1480660"/>
              <a:gd name="connsiteY80" fmla="*/ 6489 h 1040159"/>
              <a:gd name="connsiteX81" fmla="*/ 852063 w 1480660"/>
              <a:gd name="connsiteY81" fmla="*/ 16646 h 1040159"/>
              <a:gd name="connsiteX82" fmla="*/ 852063 w 1480660"/>
              <a:gd name="connsiteY82" fmla="*/ -3 h 1040159"/>
              <a:gd name="connsiteX83" fmla="*/ 813151 w 1480660"/>
              <a:gd name="connsiteY83" fmla="*/ -3 h 1040159"/>
              <a:gd name="connsiteX84" fmla="*/ 745122 w 1480660"/>
              <a:gd name="connsiteY84" fmla="*/ 78840 h 1040159"/>
              <a:gd name="connsiteX85" fmla="*/ 707302 w 1480660"/>
              <a:gd name="connsiteY85" fmla="*/ 87425 h 1040159"/>
              <a:gd name="connsiteX86" fmla="*/ 669613 w 1480660"/>
              <a:gd name="connsiteY86" fmla="*/ 93517 h 1040159"/>
              <a:gd name="connsiteX87" fmla="*/ 660682 w 1480660"/>
              <a:gd name="connsiteY87" fmla="*/ 107608 h 1040159"/>
              <a:gd name="connsiteX88" fmla="*/ 677102 w 1480660"/>
              <a:gd name="connsiteY88" fmla="*/ 119630 h 1040159"/>
              <a:gd name="connsiteX89" fmla="*/ 643829 w 1480660"/>
              <a:gd name="connsiteY89" fmla="*/ 135463 h 1040159"/>
              <a:gd name="connsiteX90" fmla="*/ 605773 w 1480660"/>
              <a:gd name="connsiteY90" fmla="*/ 102599 h 1040159"/>
              <a:gd name="connsiteX91" fmla="*/ 576975 w 1480660"/>
              <a:gd name="connsiteY91" fmla="*/ 78840 h 1040159"/>
              <a:gd name="connsiteX92" fmla="*/ 532611 w 1480660"/>
              <a:gd name="connsiteY92" fmla="*/ 78840 h 1040159"/>
              <a:gd name="connsiteX93" fmla="*/ 525163 w 1480660"/>
              <a:gd name="connsiteY93" fmla="*/ 32292 h 1040159"/>
              <a:gd name="connsiteX94" fmla="*/ 502370 w 1480660"/>
              <a:gd name="connsiteY94" fmla="*/ 54772 h 1040159"/>
              <a:gd name="connsiteX95" fmla="*/ 446679 w 1480660"/>
              <a:gd name="connsiteY95" fmla="*/ 67242 h 1040159"/>
              <a:gd name="connsiteX96" fmla="*/ 446679 w 1480660"/>
              <a:gd name="connsiteY96" fmla="*/ 54772 h 1040159"/>
              <a:gd name="connsiteX97" fmla="*/ 433013 w 1480660"/>
              <a:gd name="connsiteY97" fmla="*/ 48313 h 1040159"/>
              <a:gd name="connsiteX98" fmla="*/ 433013 w 1480660"/>
              <a:gd name="connsiteY98" fmla="*/ 61231 h 1040159"/>
              <a:gd name="connsiteX99" fmla="*/ 415917 w 1480660"/>
              <a:gd name="connsiteY99" fmla="*/ 72560 h 1040159"/>
              <a:gd name="connsiteX100" fmla="*/ 433013 w 1480660"/>
              <a:gd name="connsiteY100" fmla="*/ 98306 h 1040159"/>
              <a:gd name="connsiteX101" fmla="*/ 408900 w 1480660"/>
              <a:gd name="connsiteY101" fmla="*/ 109685 h 1040159"/>
              <a:gd name="connsiteX102" fmla="*/ 368562 w 1480660"/>
              <a:gd name="connsiteY102" fmla="*/ 109685 h 1040159"/>
              <a:gd name="connsiteX103" fmla="*/ 342697 w 1480660"/>
              <a:gd name="connsiteY103" fmla="*/ 98306 h 1040159"/>
              <a:gd name="connsiteX104" fmla="*/ 342697 w 1480660"/>
              <a:gd name="connsiteY104" fmla="*/ 67242 h 1040159"/>
              <a:gd name="connsiteX105" fmla="*/ 333595 w 1480660"/>
              <a:gd name="connsiteY105" fmla="*/ 54772 h 1040159"/>
              <a:gd name="connsiteX106" fmla="*/ 319586 w 1480660"/>
              <a:gd name="connsiteY106" fmla="*/ 72560 h 1040159"/>
              <a:gd name="connsiteX107" fmla="*/ 305888 w 1480660"/>
              <a:gd name="connsiteY107" fmla="*/ 67242 h 1040159"/>
              <a:gd name="connsiteX108" fmla="*/ 290404 w 1480660"/>
              <a:gd name="connsiteY108" fmla="*/ 54772 h 1040159"/>
              <a:gd name="connsiteX109" fmla="*/ 257376 w 1480660"/>
              <a:gd name="connsiteY109" fmla="*/ 55684 h 1040159"/>
              <a:gd name="connsiteX110" fmla="*/ 258623 w 1480660"/>
              <a:gd name="connsiteY110" fmla="*/ 55684 h 1040159"/>
              <a:gd name="connsiteX111" fmla="*/ 269233 w 1480660"/>
              <a:gd name="connsiteY111" fmla="*/ 133769 h 1040159"/>
              <a:gd name="connsiteX112" fmla="*/ 236669 w 1480660"/>
              <a:gd name="connsiteY112" fmla="*/ 141059 h 1040159"/>
              <a:gd name="connsiteX113" fmla="*/ 229286 w 1480660"/>
              <a:gd name="connsiteY113" fmla="*/ 125877 h 1040159"/>
              <a:gd name="connsiteX114" fmla="*/ 236669 w 1480660"/>
              <a:gd name="connsiteY114" fmla="*/ 118595 h 1040159"/>
              <a:gd name="connsiteX115" fmla="*/ 211913 w 1480660"/>
              <a:gd name="connsiteY115" fmla="*/ 106443 h 1040159"/>
              <a:gd name="connsiteX116" fmla="*/ 202468 w 1480660"/>
              <a:gd name="connsiteY116" fmla="*/ 133769 h 1040159"/>
              <a:gd name="connsiteX117" fmla="*/ 211913 w 1480660"/>
              <a:gd name="connsiteY117" fmla="*/ 150588 h 1040159"/>
              <a:gd name="connsiteX118" fmla="*/ 250042 w 1480660"/>
              <a:gd name="connsiteY118" fmla="*/ 159271 h 1040159"/>
              <a:gd name="connsiteX119" fmla="*/ 254549 w 1480660"/>
              <a:gd name="connsiteY119" fmla="*/ 172123 h 1040159"/>
              <a:gd name="connsiteX120" fmla="*/ 285515 w 1480660"/>
              <a:gd name="connsiteY120" fmla="*/ 178094 h 1040159"/>
              <a:gd name="connsiteX121" fmla="*/ 280846 w 1480660"/>
              <a:gd name="connsiteY121" fmla="*/ 185473 h 1040159"/>
              <a:gd name="connsiteX122" fmla="*/ 258623 w 1480660"/>
              <a:gd name="connsiteY122" fmla="*/ 199238 h 1040159"/>
              <a:gd name="connsiteX123" fmla="*/ 297812 w 1480660"/>
              <a:gd name="connsiteY123" fmla="*/ 212400 h 1040159"/>
              <a:gd name="connsiteX124" fmla="*/ 297812 w 1480660"/>
              <a:gd name="connsiteY124" fmla="*/ 237339 h 1040159"/>
              <a:gd name="connsiteX125" fmla="*/ 269233 w 1480660"/>
              <a:gd name="connsiteY125" fmla="*/ 256838 h 1040159"/>
              <a:gd name="connsiteX126" fmla="*/ 243955 w 1480660"/>
              <a:gd name="connsiteY126" fmla="*/ 256838 h 1040159"/>
              <a:gd name="connsiteX127" fmla="*/ 243955 w 1480660"/>
              <a:gd name="connsiteY127" fmla="*/ 231418 h 1040159"/>
              <a:gd name="connsiteX128" fmla="*/ 217389 w 1480660"/>
              <a:gd name="connsiteY128" fmla="*/ 237339 h 1040159"/>
              <a:gd name="connsiteX129" fmla="*/ 223582 w 1480660"/>
              <a:gd name="connsiteY129" fmla="*/ 266694 h 1040159"/>
              <a:gd name="connsiteX130" fmla="*/ 258623 w 1480660"/>
              <a:gd name="connsiteY130" fmla="*/ 281574 h 1040159"/>
              <a:gd name="connsiteX131" fmla="*/ 264865 w 1480660"/>
              <a:gd name="connsiteY131" fmla="*/ 308444 h 1040159"/>
              <a:gd name="connsiteX132" fmla="*/ 280846 w 1480660"/>
              <a:gd name="connsiteY132" fmla="*/ 303566 h 1040159"/>
              <a:gd name="connsiteX133" fmla="*/ 313491 w 1480660"/>
              <a:gd name="connsiteY133" fmla="*/ 308444 h 1040159"/>
              <a:gd name="connsiteX134" fmla="*/ 326472 w 1480660"/>
              <a:gd name="connsiteY134" fmla="*/ 303566 h 1040159"/>
              <a:gd name="connsiteX135" fmla="*/ 346608 w 1480660"/>
              <a:gd name="connsiteY135" fmla="*/ 295787 h 1040159"/>
              <a:gd name="connsiteX136" fmla="*/ 359223 w 1480660"/>
              <a:gd name="connsiteY136" fmla="*/ 317013 h 1040159"/>
              <a:gd name="connsiteX137" fmla="*/ 346608 w 1480660"/>
              <a:gd name="connsiteY137" fmla="*/ 335534 h 1040159"/>
              <a:gd name="connsiteX138" fmla="*/ 326472 w 1480660"/>
              <a:gd name="connsiteY138" fmla="*/ 354455 h 1040159"/>
              <a:gd name="connsiteX139" fmla="*/ 333839 w 1480660"/>
              <a:gd name="connsiteY139" fmla="*/ 374288 h 1040159"/>
              <a:gd name="connsiteX140" fmla="*/ 303793 w 1480660"/>
              <a:gd name="connsiteY140" fmla="*/ 390944 h 1040159"/>
              <a:gd name="connsiteX141" fmla="*/ 308463 w 1480660"/>
              <a:gd name="connsiteY141" fmla="*/ 421683 h 1040159"/>
              <a:gd name="connsiteX142" fmla="*/ 285515 w 1480660"/>
              <a:gd name="connsiteY142" fmla="*/ 435725 h 1040159"/>
              <a:gd name="connsiteX143" fmla="*/ 276192 w 1480660"/>
              <a:gd name="connsiteY143" fmla="*/ 451559 h 1040159"/>
              <a:gd name="connsiteX144" fmla="*/ 276192 w 1480660"/>
              <a:gd name="connsiteY144" fmla="*/ 471033 h 1040159"/>
              <a:gd name="connsiteX145" fmla="*/ 229286 w 1480660"/>
              <a:gd name="connsiteY145" fmla="*/ 481157 h 1040159"/>
              <a:gd name="connsiteX146" fmla="*/ 229286 w 1480660"/>
              <a:gd name="connsiteY146" fmla="*/ 494409 h 1040159"/>
              <a:gd name="connsiteX147" fmla="*/ 191043 w 1480660"/>
              <a:gd name="connsiteY147" fmla="*/ 494409 h 1040159"/>
              <a:gd name="connsiteX148" fmla="*/ 191043 w 1480660"/>
              <a:gd name="connsiteY148" fmla="*/ 476816 h 1040159"/>
              <a:gd name="connsiteX149" fmla="*/ 160899 w 1480660"/>
              <a:gd name="connsiteY149" fmla="*/ 481157 h 1040159"/>
              <a:gd name="connsiteX150" fmla="*/ 150950 w 1480660"/>
              <a:gd name="connsiteY150" fmla="*/ 476816 h 1040159"/>
              <a:gd name="connsiteX151" fmla="*/ 150950 w 1480660"/>
              <a:gd name="connsiteY151" fmla="*/ 512010 h 1040159"/>
              <a:gd name="connsiteX152" fmla="*/ 120985 w 1480660"/>
              <a:gd name="connsiteY152" fmla="*/ 518363 h 1040159"/>
              <a:gd name="connsiteX153" fmla="*/ 115257 w 1480660"/>
              <a:gd name="connsiteY153" fmla="*/ 544793 h 1040159"/>
              <a:gd name="connsiteX154" fmla="*/ 89783 w 1480660"/>
              <a:gd name="connsiteY154" fmla="*/ 549827 h 1040159"/>
              <a:gd name="connsiteX155" fmla="*/ 68481 w 1480660"/>
              <a:gd name="connsiteY155" fmla="*/ 567827 h 1040159"/>
              <a:gd name="connsiteX156" fmla="*/ 55222 w 1480660"/>
              <a:gd name="connsiteY156" fmla="*/ 549827 h 1040159"/>
              <a:gd name="connsiteX157" fmla="*/ 40448 w 1480660"/>
              <a:gd name="connsiteY157" fmla="*/ 585916 h 1040159"/>
              <a:gd name="connsiteX158" fmla="*/ 32804 w 1480660"/>
              <a:gd name="connsiteY158" fmla="*/ 612803 h 1040159"/>
              <a:gd name="connsiteX159" fmla="*/ 12994 w 1480660"/>
              <a:gd name="connsiteY159" fmla="*/ 612803 h 1040159"/>
              <a:gd name="connsiteX160" fmla="*/ 8699 w 1480660"/>
              <a:gd name="connsiteY160" fmla="*/ 645879 h 1040159"/>
              <a:gd name="connsiteX161" fmla="*/ 32804 w 1480660"/>
              <a:gd name="connsiteY161" fmla="*/ 656647 h 1040159"/>
              <a:gd name="connsiteX162" fmla="*/ 19741 w 1480660"/>
              <a:gd name="connsiteY162" fmla="*/ 669809 h 1040159"/>
              <a:gd name="connsiteX163" fmla="*/ 24183 w 1480660"/>
              <a:gd name="connsiteY163" fmla="*/ 687410 h 1040159"/>
              <a:gd name="connsiteX164" fmla="*/ 24183 w 1480660"/>
              <a:gd name="connsiteY164" fmla="*/ 706078 h 1040159"/>
              <a:gd name="connsiteX165" fmla="*/ 29 w 1480660"/>
              <a:gd name="connsiteY165" fmla="*/ 706078 h 1040159"/>
              <a:gd name="connsiteX166" fmla="*/ 29 w 1480660"/>
              <a:gd name="connsiteY166" fmla="*/ 735823 h 1040159"/>
              <a:gd name="connsiteX167" fmla="*/ 55222 w 1480660"/>
              <a:gd name="connsiteY167" fmla="*/ 735823 h 1040159"/>
              <a:gd name="connsiteX168" fmla="*/ 61236 w 1480660"/>
              <a:gd name="connsiteY168" fmla="*/ 743398 h 1040159"/>
              <a:gd name="connsiteX169" fmla="*/ 55222 w 1480660"/>
              <a:gd name="connsiteY169" fmla="*/ 753702 h 1040159"/>
              <a:gd name="connsiteX170" fmla="*/ 40448 w 1480660"/>
              <a:gd name="connsiteY170" fmla="*/ 782388 h 1040159"/>
              <a:gd name="connsiteX171" fmla="*/ 55222 w 1480660"/>
              <a:gd name="connsiteY171" fmla="*/ 826395 h 1040159"/>
              <a:gd name="connsiteX172" fmla="*/ 46201 w 1480660"/>
              <a:gd name="connsiteY172" fmla="*/ 841503 h 10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480660" h="1040159">
                <a:moveTo>
                  <a:pt x="47391" y="841503"/>
                </a:moveTo>
                <a:lnTo>
                  <a:pt x="99154" y="841503"/>
                </a:lnTo>
                <a:lnTo>
                  <a:pt x="99154" y="858624"/>
                </a:lnTo>
                <a:lnTo>
                  <a:pt x="235056" y="858624"/>
                </a:lnTo>
                <a:lnTo>
                  <a:pt x="229286" y="898428"/>
                </a:lnTo>
                <a:lnTo>
                  <a:pt x="263341" y="931903"/>
                </a:lnTo>
                <a:lnTo>
                  <a:pt x="263341" y="975992"/>
                </a:lnTo>
                <a:lnTo>
                  <a:pt x="327059" y="975992"/>
                </a:lnTo>
                <a:lnTo>
                  <a:pt x="327059" y="1004108"/>
                </a:lnTo>
                <a:lnTo>
                  <a:pt x="355442" y="1021139"/>
                </a:lnTo>
                <a:lnTo>
                  <a:pt x="346674" y="1040157"/>
                </a:lnTo>
                <a:lnTo>
                  <a:pt x="426046" y="1040157"/>
                </a:lnTo>
                <a:lnTo>
                  <a:pt x="448203" y="1004108"/>
                </a:lnTo>
                <a:lnTo>
                  <a:pt x="482266" y="989105"/>
                </a:lnTo>
                <a:lnTo>
                  <a:pt x="520151" y="975992"/>
                </a:lnTo>
                <a:lnTo>
                  <a:pt x="535577" y="966536"/>
                </a:lnTo>
                <a:lnTo>
                  <a:pt x="558941" y="958497"/>
                </a:lnTo>
                <a:lnTo>
                  <a:pt x="558941" y="931903"/>
                </a:lnTo>
                <a:lnTo>
                  <a:pt x="608055" y="920826"/>
                </a:lnTo>
                <a:lnTo>
                  <a:pt x="636137" y="950873"/>
                </a:lnTo>
                <a:lnTo>
                  <a:pt x="647619" y="989105"/>
                </a:lnTo>
                <a:lnTo>
                  <a:pt x="684632" y="975992"/>
                </a:lnTo>
                <a:lnTo>
                  <a:pt x="736337" y="1021139"/>
                </a:lnTo>
                <a:lnTo>
                  <a:pt x="774549" y="1021139"/>
                </a:lnTo>
                <a:lnTo>
                  <a:pt x="774549" y="1004108"/>
                </a:lnTo>
                <a:lnTo>
                  <a:pt x="919097" y="950873"/>
                </a:lnTo>
                <a:lnTo>
                  <a:pt x="928525" y="920826"/>
                </a:lnTo>
                <a:lnTo>
                  <a:pt x="919097" y="898428"/>
                </a:lnTo>
                <a:lnTo>
                  <a:pt x="919097" y="875240"/>
                </a:lnTo>
                <a:lnTo>
                  <a:pt x="936919" y="858624"/>
                </a:lnTo>
                <a:lnTo>
                  <a:pt x="953111" y="841503"/>
                </a:lnTo>
                <a:lnTo>
                  <a:pt x="979416" y="827787"/>
                </a:lnTo>
                <a:lnTo>
                  <a:pt x="979416" y="781573"/>
                </a:lnTo>
                <a:lnTo>
                  <a:pt x="988177" y="760999"/>
                </a:lnTo>
                <a:lnTo>
                  <a:pt x="1055577" y="760999"/>
                </a:lnTo>
                <a:lnTo>
                  <a:pt x="1071248" y="741541"/>
                </a:lnTo>
                <a:lnTo>
                  <a:pt x="1071248" y="703928"/>
                </a:lnTo>
                <a:lnTo>
                  <a:pt x="1158614" y="703928"/>
                </a:lnTo>
                <a:lnTo>
                  <a:pt x="1186174" y="679811"/>
                </a:lnTo>
                <a:lnTo>
                  <a:pt x="1202578" y="662364"/>
                </a:lnTo>
                <a:lnTo>
                  <a:pt x="1219610" y="662364"/>
                </a:lnTo>
                <a:lnTo>
                  <a:pt x="1235574" y="679811"/>
                </a:lnTo>
                <a:lnTo>
                  <a:pt x="1272758" y="662364"/>
                </a:lnTo>
                <a:lnTo>
                  <a:pt x="1255661" y="641473"/>
                </a:lnTo>
                <a:lnTo>
                  <a:pt x="1255661" y="620997"/>
                </a:lnTo>
                <a:lnTo>
                  <a:pt x="1285878" y="591659"/>
                </a:lnTo>
                <a:lnTo>
                  <a:pt x="1313495" y="597368"/>
                </a:lnTo>
                <a:lnTo>
                  <a:pt x="1306764" y="564618"/>
                </a:lnTo>
                <a:lnTo>
                  <a:pt x="1340754" y="554925"/>
                </a:lnTo>
                <a:lnTo>
                  <a:pt x="1340754" y="522476"/>
                </a:lnTo>
                <a:lnTo>
                  <a:pt x="1361722" y="522476"/>
                </a:lnTo>
                <a:lnTo>
                  <a:pt x="1361722" y="498147"/>
                </a:lnTo>
                <a:lnTo>
                  <a:pt x="1480690" y="465038"/>
                </a:lnTo>
                <a:lnTo>
                  <a:pt x="1455590" y="365149"/>
                </a:lnTo>
                <a:lnTo>
                  <a:pt x="1413639" y="354659"/>
                </a:lnTo>
                <a:lnTo>
                  <a:pt x="1395613" y="290599"/>
                </a:lnTo>
                <a:lnTo>
                  <a:pt x="1325417" y="316418"/>
                </a:lnTo>
                <a:lnTo>
                  <a:pt x="1313495" y="297767"/>
                </a:lnTo>
                <a:lnTo>
                  <a:pt x="1285878" y="322405"/>
                </a:lnTo>
                <a:lnTo>
                  <a:pt x="1219610" y="322405"/>
                </a:lnTo>
                <a:lnTo>
                  <a:pt x="1170830" y="354659"/>
                </a:lnTo>
                <a:lnTo>
                  <a:pt x="1134990" y="381757"/>
                </a:lnTo>
                <a:lnTo>
                  <a:pt x="1098156" y="381757"/>
                </a:lnTo>
                <a:lnTo>
                  <a:pt x="1071248" y="373196"/>
                </a:lnTo>
                <a:lnTo>
                  <a:pt x="1047412" y="389185"/>
                </a:lnTo>
                <a:lnTo>
                  <a:pt x="1021294" y="389185"/>
                </a:lnTo>
                <a:lnTo>
                  <a:pt x="1021294" y="354659"/>
                </a:lnTo>
                <a:lnTo>
                  <a:pt x="1001606" y="346294"/>
                </a:lnTo>
                <a:lnTo>
                  <a:pt x="1021294" y="316418"/>
                </a:lnTo>
                <a:lnTo>
                  <a:pt x="1047412" y="322405"/>
                </a:lnTo>
                <a:lnTo>
                  <a:pt x="1065112" y="306270"/>
                </a:lnTo>
                <a:lnTo>
                  <a:pt x="1055577" y="282381"/>
                </a:lnTo>
                <a:lnTo>
                  <a:pt x="1021294" y="282381"/>
                </a:lnTo>
                <a:lnTo>
                  <a:pt x="1034707" y="263110"/>
                </a:lnTo>
                <a:lnTo>
                  <a:pt x="1021294" y="252293"/>
                </a:lnTo>
                <a:lnTo>
                  <a:pt x="979416" y="263110"/>
                </a:lnTo>
                <a:lnTo>
                  <a:pt x="945956" y="229203"/>
                </a:lnTo>
                <a:lnTo>
                  <a:pt x="928525" y="187884"/>
                </a:lnTo>
                <a:lnTo>
                  <a:pt x="919097" y="99911"/>
                </a:lnTo>
                <a:lnTo>
                  <a:pt x="988177" y="91008"/>
                </a:lnTo>
                <a:lnTo>
                  <a:pt x="979416" y="6489"/>
                </a:lnTo>
                <a:lnTo>
                  <a:pt x="852063" y="16646"/>
                </a:lnTo>
                <a:lnTo>
                  <a:pt x="852063" y="-3"/>
                </a:lnTo>
                <a:lnTo>
                  <a:pt x="813151" y="-3"/>
                </a:lnTo>
                <a:lnTo>
                  <a:pt x="745122" y="78840"/>
                </a:lnTo>
                <a:lnTo>
                  <a:pt x="707302" y="87425"/>
                </a:lnTo>
                <a:lnTo>
                  <a:pt x="669613" y="93517"/>
                </a:lnTo>
                <a:lnTo>
                  <a:pt x="660682" y="107608"/>
                </a:lnTo>
                <a:lnTo>
                  <a:pt x="677102" y="119630"/>
                </a:lnTo>
                <a:lnTo>
                  <a:pt x="643829" y="135463"/>
                </a:lnTo>
                <a:lnTo>
                  <a:pt x="605773" y="102599"/>
                </a:lnTo>
                <a:lnTo>
                  <a:pt x="576975" y="78840"/>
                </a:lnTo>
                <a:lnTo>
                  <a:pt x="532611" y="78840"/>
                </a:lnTo>
                <a:lnTo>
                  <a:pt x="525163" y="32292"/>
                </a:lnTo>
                <a:lnTo>
                  <a:pt x="502370" y="54772"/>
                </a:lnTo>
                <a:lnTo>
                  <a:pt x="446679" y="67242"/>
                </a:lnTo>
                <a:lnTo>
                  <a:pt x="446679" y="54772"/>
                </a:lnTo>
                <a:lnTo>
                  <a:pt x="433013" y="48313"/>
                </a:lnTo>
                <a:lnTo>
                  <a:pt x="433013" y="61231"/>
                </a:lnTo>
                <a:lnTo>
                  <a:pt x="415917" y="72560"/>
                </a:lnTo>
                <a:lnTo>
                  <a:pt x="433013" y="98306"/>
                </a:lnTo>
                <a:lnTo>
                  <a:pt x="408900" y="109685"/>
                </a:lnTo>
                <a:lnTo>
                  <a:pt x="368562" y="109685"/>
                </a:lnTo>
                <a:lnTo>
                  <a:pt x="342697" y="98306"/>
                </a:lnTo>
                <a:lnTo>
                  <a:pt x="342697" y="67242"/>
                </a:lnTo>
                <a:lnTo>
                  <a:pt x="333595" y="54772"/>
                </a:lnTo>
                <a:lnTo>
                  <a:pt x="319586" y="72560"/>
                </a:lnTo>
                <a:lnTo>
                  <a:pt x="305888" y="67242"/>
                </a:lnTo>
                <a:lnTo>
                  <a:pt x="290404" y="54772"/>
                </a:lnTo>
                <a:lnTo>
                  <a:pt x="257376" y="55684"/>
                </a:lnTo>
                <a:lnTo>
                  <a:pt x="258623" y="55684"/>
                </a:lnTo>
                <a:lnTo>
                  <a:pt x="269233" y="133769"/>
                </a:lnTo>
                <a:lnTo>
                  <a:pt x="236669" y="141059"/>
                </a:lnTo>
                <a:lnTo>
                  <a:pt x="229286" y="125877"/>
                </a:lnTo>
                <a:lnTo>
                  <a:pt x="236669" y="118595"/>
                </a:lnTo>
                <a:lnTo>
                  <a:pt x="211913" y="106443"/>
                </a:lnTo>
                <a:lnTo>
                  <a:pt x="202468" y="133769"/>
                </a:lnTo>
                <a:lnTo>
                  <a:pt x="211913" y="150588"/>
                </a:lnTo>
                <a:lnTo>
                  <a:pt x="250042" y="159271"/>
                </a:lnTo>
                <a:lnTo>
                  <a:pt x="254549" y="172123"/>
                </a:lnTo>
                <a:lnTo>
                  <a:pt x="285515" y="178094"/>
                </a:lnTo>
                <a:lnTo>
                  <a:pt x="280846" y="185473"/>
                </a:lnTo>
                <a:lnTo>
                  <a:pt x="258623" y="199238"/>
                </a:lnTo>
                <a:lnTo>
                  <a:pt x="297812" y="212400"/>
                </a:lnTo>
                <a:lnTo>
                  <a:pt x="297812" y="237339"/>
                </a:lnTo>
                <a:lnTo>
                  <a:pt x="269233" y="256838"/>
                </a:lnTo>
                <a:lnTo>
                  <a:pt x="243955" y="256838"/>
                </a:lnTo>
                <a:lnTo>
                  <a:pt x="243955" y="231418"/>
                </a:lnTo>
                <a:lnTo>
                  <a:pt x="217389" y="237339"/>
                </a:lnTo>
                <a:lnTo>
                  <a:pt x="223582" y="266694"/>
                </a:lnTo>
                <a:lnTo>
                  <a:pt x="258623" y="281574"/>
                </a:lnTo>
                <a:lnTo>
                  <a:pt x="264865" y="308444"/>
                </a:lnTo>
                <a:lnTo>
                  <a:pt x="280846" y="303566"/>
                </a:lnTo>
                <a:lnTo>
                  <a:pt x="313491" y="308444"/>
                </a:lnTo>
                <a:lnTo>
                  <a:pt x="326472" y="303566"/>
                </a:lnTo>
                <a:lnTo>
                  <a:pt x="346608" y="295787"/>
                </a:lnTo>
                <a:lnTo>
                  <a:pt x="359223" y="317013"/>
                </a:lnTo>
                <a:lnTo>
                  <a:pt x="346608" y="335534"/>
                </a:lnTo>
                <a:lnTo>
                  <a:pt x="326472" y="354455"/>
                </a:lnTo>
                <a:lnTo>
                  <a:pt x="333839" y="374288"/>
                </a:lnTo>
                <a:lnTo>
                  <a:pt x="303793" y="390944"/>
                </a:lnTo>
                <a:lnTo>
                  <a:pt x="308463" y="421683"/>
                </a:lnTo>
                <a:lnTo>
                  <a:pt x="285515" y="435725"/>
                </a:lnTo>
                <a:lnTo>
                  <a:pt x="276192" y="451559"/>
                </a:lnTo>
                <a:lnTo>
                  <a:pt x="276192" y="471033"/>
                </a:lnTo>
                <a:lnTo>
                  <a:pt x="229286" y="481157"/>
                </a:lnTo>
                <a:lnTo>
                  <a:pt x="229286" y="494409"/>
                </a:lnTo>
                <a:lnTo>
                  <a:pt x="191043" y="494409"/>
                </a:lnTo>
                <a:lnTo>
                  <a:pt x="191043" y="476816"/>
                </a:lnTo>
                <a:lnTo>
                  <a:pt x="160899" y="481157"/>
                </a:lnTo>
                <a:lnTo>
                  <a:pt x="150950" y="476816"/>
                </a:lnTo>
                <a:lnTo>
                  <a:pt x="150950" y="512010"/>
                </a:lnTo>
                <a:lnTo>
                  <a:pt x="120985" y="518363"/>
                </a:lnTo>
                <a:lnTo>
                  <a:pt x="115257" y="544793"/>
                </a:lnTo>
                <a:lnTo>
                  <a:pt x="89783" y="549827"/>
                </a:lnTo>
                <a:lnTo>
                  <a:pt x="68481" y="567827"/>
                </a:lnTo>
                <a:lnTo>
                  <a:pt x="55222" y="549827"/>
                </a:lnTo>
                <a:lnTo>
                  <a:pt x="40448" y="585916"/>
                </a:lnTo>
                <a:lnTo>
                  <a:pt x="32804" y="612803"/>
                </a:lnTo>
                <a:lnTo>
                  <a:pt x="12994" y="612803"/>
                </a:lnTo>
                <a:lnTo>
                  <a:pt x="8699" y="645879"/>
                </a:lnTo>
                <a:lnTo>
                  <a:pt x="32804" y="656647"/>
                </a:lnTo>
                <a:lnTo>
                  <a:pt x="19741" y="669809"/>
                </a:lnTo>
                <a:lnTo>
                  <a:pt x="24183" y="687410"/>
                </a:lnTo>
                <a:lnTo>
                  <a:pt x="24183" y="706078"/>
                </a:lnTo>
                <a:lnTo>
                  <a:pt x="29" y="706078"/>
                </a:lnTo>
                <a:lnTo>
                  <a:pt x="29" y="735823"/>
                </a:lnTo>
                <a:lnTo>
                  <a:pt x="55222" y="735823"/>
                </a:lnTo>
                <a:lnTo>
                  <a:pt x="61236" y="743398"/>
                </a:lnTo>
                <a:lnTo>
                  <a:pt x="55222" y="753702"/>
                </a:lnTo>
                <a:lnTo>
                  <a:pt x="40448" y="782388"/>
                </a:lnTo>
                <a:lnTo>
                  <a:pt x="55222" y="826395"/>
                </a:lnTo>
                <a:lnTo>
                  <a:pt x="46201" y="841503"/>
                </a:lnTo>
              </a:path>
            </a:pathLst>
          </a:custGeom>
          <a:solidFill>
            <a:srgbClr val="3D87C7"/>
          </a:solidFill>
          <a:ln w="8141" cap="rnd">
            <a:solidFill>
              <a:schemeClr val="bg1"/>
            </a:solidFill>
            <a:prstDash val="solid"/>
            <a:round/>
          </a:ln>
        </p:spPr>
        <p:txBody>
          <a:bodyPr rtlCol="0" anchor="ctr"/>
          <a:lstStyle/>
          <a:p>
            <a:endParaRPr lang="en-LV"/>
          </a:p>
        </p:txBody>
      </p:sp>
      <p:sp>
        <p:nvSpPr>
          <p:cNvPr id="35" name="Balvu novads">
            <a:extLst>
              <a:ext uri="{FF2B5EF4-FFF2-40B4-BE49-F238E27FC236}">
                <a16:creationId xmlns:a16="http://schemas.microsoft.com/office/drawing/2014/main" id="{B256D735-79F2-763B-2FD5-0CB1717A8286}"/>
              </a:ext>
            </a:extLst>
          </p:cNvPr>
          <p:cNvSpPr/>
          <p:nvPr/>
        </p:nvSpPr>
        <p:spPr>
          <a:xfrm>
            <a:off x="8941115" y="2198339"/>
            <a:ext cx="1188101" cy="1323879"/>
          </a:xfrm>
          <a:custGeom>
            <a:avLst/>
            <a:gdLst>
              <a:gd name="connsiteX0" fmla="*/ 119514 w 1188101"/>
              <a:gd name="connsiteY0" fmla="*/ 1230213 h 1323879"/>
              <a:gd name="connsiteX1" fmla="*/ 142047 w 1188101"/>
              <a:gd name="connsiteY1" fmla="*/ 1203897 h 1323879"/>
              <a:gd name="connsiteX2" fmla="*/ 174439 w 1188101"/>
              <a:gd name="connsiteY2" fmla="*/ 1151142 h 1323879"/>
              <a:gd name="connsiteX3" fmla="*/ 148924 w 1188101"/>
              <a:gd name="connsiteY3" fmla="*/ 1127213 h 1323879"/>
              <a:gd name="connsiteX4" fmla="*/ 142047 w 1188101"/>
              <a:gd name="connsiteY4" fmla="*/ 1099732 h 1323879"/>
              <a:gd name="connsiteX5" fmla="*/ 134892 w 1188101"/>
              <a:gd name="connsiteY5" fmla="*/ 1055570 h 1323879"/>
              <a:gd name="connsiteX6" fmla="*/ 127305 w 1188101"/>
              <a:gd name="connsiteY6" fmla="*/ 1029800 h 1323879"/>
              <a:gd name="connsiteX7" fmla="*/ 100356 w 1188101"/>
              <a:gd name="connsiteY7" fmla="*/ 1021362 h 1323879"/>
              <a:gd name="connsiteX8" fmla="*/ 60083 w 1188101"/>
              <a:gd name="connsiteY8" fmla="*/ 1006139 h 1323879"/>
              <a:gd name="connsiteX9" fmla="*/ 60083 w 1188101"/>
              <a:gd name="connsiteY9" fmla="*/ 971156 h 1323879"/>
              <a:gd name="connsiteX10" fmla="*/ 77017 w 1188101"/>
              <a:gd name="connsiteY10" fmla="*/ 923501 h 1323879"/>
              <a:gd name="connsiteX11" fmla="*/ 45879 w 1188101"/>
              <a:gd name="connsiteY11" fmla="*/ 911251 h 1323879"/>
              <a:gd name="connsiteX12" fmla="*/ 8223 w 1188101"/>
              <a:gd name="connsiteY12" fmla="*/ 923501 h 1323879"/>
              <a:gd name="connsiteX13" fmla="*/ 8223 w 1188101"/>
              <a:gd name="connsiteY13" fmla="*/ 899090 h 1323879"/>
              <a:gd name="connsiteX14" fmla="*/ 6096 w 1188101"/>
              <a:gd name="connsiteY14" fmla="*/ 905639 h 1323879"/>
              <a:gd name="connsiteX15" fmla="*/ 18319 w 1188101"/>
              <a:gd name="connsiteY15" fmla="*/ 873466 h 1323879"/>
              <a:gd name="connsiteX16" fmla="*/ 6096 w 1188101"/>
              <a:gd name="connsiteY16" fmla="*/ 852966 h 1323879"/>
              <a:gd name="connsiteX17" fmla="*/ 0 w 1188101"/>
              <a:gd name="connsiteY17" fmla="*/ 828075 h 1323879"/>
              <a:gd name="connsiteX18" fmla="*/ 6096 w 1188101"/>
              <a:gd name="connsiteY18" fmla="*/ 819083 h 1323879"/>
              <a:gd name="connsiteX19" fmla="*/ 28098 w 1188101"/>
              <a:gd name="connsiteY19" fmla="*/ 812005 h 1323879"/>
              <a:gd name="connsiteX20" fmla="*/ 28098 w 1188101"/>
              <a:gd name="connsiteY20" fmla="*/ 783767 h 1323879"/>
              <a:gd name="connsiteX21" fmla="*/ 53727 w 1188101"/>
              <a:gd name="connsiteY21" fmla="*/ 783767 h 1323879"/>
              <a:gd name="connsiteX22" fmla="*/ 88360 w 1188101"/>
              <a:gd name="connsiteY22" fmla="*/ 771387 h 1323879"/>
              <a:gd name="connsiteX23" fmla="*/ 97398 w 1188101"/>
              <a:gd name="connsiteY23" fmla="*/ 753077 h 1323879"/>
              <a:gd name="connsiteX24" fmla="*/ 114087 w 1188101"/>
              <a:gd name="connsiteY24" fmla="*/ 729335 h 1323879"/>
              <a:gd name="connsiteX25" fmla="*/ 127517 w 1188101"/>
              <a:gd name="connsiteY25" fmla="*/ 709754 h 1323879"/>
              <a:gd name="connsiteX26" fmla="*/ 133857 w 1188101"/>
              <a:gd name="connsiteY26" fmla="*/ 671090 h 1323879"/>
              <a:gd name="connsiteX27" fmla="*/ 177259 w 1188101"/>
              <a:gd name="connsiteY27" fmla="*/ 607951 h 1323879"/>
              <a:gd name="connsiteX28" fmla="*/ 199897 w 1188101"/>
              <a:gd name="connsiteY28" fmla="*/ 575657 h 1323879"/>
              <a:gd name="connsiteX29" fmla="*/ 211289 w 1188101"/>
              <a:gd name="connsiteY29" fmla="*/ 537889 h 1323879"/>
              <a:gd name="connsiteX30" fmla="*/ 236918 w 1188101"/>
              <a:gd name="connsiteY30" fmla="*/ 492937 h 1323879"/>
              <a:gd name="connsiteX31" fmla="*/ 259450 w 1188101"/>
              <a:gd name="connsiteY31" fmla="*/ 492937 h 1323879"/>
              <a:gd name="connsiteX32" fmla="*/ 267835 w 1188101"/>
              <a:gd name="connsiteY32" fmla="*/ 472306 h 1323879"/>
              <a:gd name="connsiteX33" fmla="*/ 267835 w 1188101"/>
              <a:gd name="connsiteY33" fmla="*/ 456228 h 1323879"/>
              <a:gd name="connsiteX34" fmla="*/ 309062 w 1188101"/>
              <a:gd name="connsiteY34" fmla="*/ 419454 h 1323879"/>
              <a:gd name="connsiteX35" fmla="*/ 320348 w 1188101"/>
              <a:gd name="connsiteY35" fmla="*/ 403351 h 1323879"/>
              <a:gd name="connsiteX36" fmla="*/ 320348 w 1188101"/>
              <a:gd name="connsiteY36" fmla="*/ 382729 h 1323879"/>
              <a:gd name="connsiteX37" fmla="*/ 335286 w 1188101"/>
              <a:gd name="connsiteY37" fmla="*/ 368548 h 1323879"/>
              <a:gd name="connsiteX38" fmla="*/ 342652 w 1188101"/>
              <a:gd name="connsiteY38" fmla="*/ 354059 h 1323879"/>
              <a:gd name="connsiteX39" fmla="*/ 342407 w 1188101"/>
              <a:gd name="connsiteY39" fmla="*/ 348740 h 1323879"/>
              <a:gd name="connsiteX40" fmla="*/ 357125 w 1188101"/>
              <a:gd name="connsiteY40" fmla="*/ 354987 h 1323879"/>
              <a:gd name="connsiteX41" fmla="*/ 379616 w 1188101"/>
              <a:gd name="connsiteY41" fmla="*/ 348740 h 1323879"/>
              <a:gd name="connsiteX42" fmla="*/ 384799 w 1188101"/>
              <a:gd name="connsiteY42" fmla="*/ 317447 h 1323879"/>
              <a:gd name="connsiteX43" fmla="*/ 417037 w 1188101"/>
              <a:gd name="connsiteY43" fmla="*/ 334446 h 1323879"/>
              <a:gd name="connsiteX44" fmla="*/ 431803 w 1188101"/>
              <a:gd name="connsiteY44" fmla="*/ 293998 h 1323879"/>
              <a:gd name="connsiteX45" fmla="*/ 450244 w 1188101"/>
              <a:gd name="connsiteY45" fmla="*/ 301980 h 1323879"/>
              <a:gd name="connsiteX46" fmla="*/ 461286 w 1188101"/>
              <a:gd name="connsiteY46" fmla="*/ 286016 h 1323879"/>
              <a:gd name="connsiteX47" fmla="*/ 474488 w 1188101"/>
              <a:gd name="connsiteY47" fmla="*/ 293998 h 1323879"/>
              <a:gd name="connsiteX48" fmla="*/ 500565 w 1188101"/>
              <a:gd name="connsiteY48" fmla="*/ 279443 h 1323879"/>
              <a:gd name="connsiteX49" fmla="*/ 507980 w 1188101"/>
              <a:gd name="connsiteY49" fmla="*/ 256866 h 1323879"/>
              <a:gd name="connsiteX50" fmla="*/ 530146 w 1188101"/>
              <a:gd name="connsiteY50" fmla="*/ 220523 h 1323879"/>
              <a:gd name="connsiteX51" fmla="*/ 566572 w 1188101"/>
              <a:gd name="connsiteY51" fmla="*/ 208827 h 1323879"/>
              <a:gd name="connsiteX52" fmla="*/ 618645 w 1188101"/>
              <a:gd name="connsiteY52" fmla="*/ 279443 h 1323879"/>
              <a:gd name="connsiteX53" fmla="*/ 649529 w 1188101"/>
              <a:gd name="connsiteY53" fmla="*/ 279443 h 1323879"/>
              <a:gd name="connsiteX54" fmla="*/ 658656 w 1188101"/>
              <a:gd name="connsiteY54" fmla="*/ 251604 h 1323879"/>
              <a:gd name="connsiteX55" fmla="*/ 698017 w 1188101"/>
              <a:gd name="connsiteY55" fmla="*/ 244111 h 1323879"/>
              <a:gd name="connsiteX56" fmla="*/ 698017 w 1188101"/>
              <a:gd name="connsiteY56" fmla="*/ 208827 h 1323879"/>
              <a:gd name="connsiteX57" fmla="*/ 741370 w 1188101"/>
              <a:gd name="connsiteY57" fmla="*/ 208827 h 1323879"/>
              <a:gd name="connsiteX58" fmla="*/ 741370 w 1188101"/>
              <a:gd name="connsiteY58" fmla="*/ 251604 h 1323879"/>
              <a:gd name="connsiteX59" fmla="*/ 770788 w 1188101"/>
              <a:gd name="connsiteY59" fmla="*/ 256866 h 1323879"/>
              <a:gd name="connsiteX60" fmla="*/ 770788 w 1188101"/>
              <a:gd name="connsiteY60" fmla="*/ 244111 h 1323879"/>
              <a:gd name="connsiteX61" fmla="*/ 787086 w 1188101"/>
              <a:gd name="connsiteY61" fmla="*/ 251604 h 1323879"/>
              <a:gd name="connsiteX62" fmla="*/ 822127 w 1188101"/>
              <a:gd name="connsiteY62" fmla="*/ 251604 h 1323879"/>
              <a:gd name="connsiteX63" fmla="*/ 822127 w 1188101"/>
              <a:gd name="connsiteY63" fmla="*/ 208827 h 1323879"/>
              <a:gd name="connsiteX64" fmla="*/ 852360 w 1188101"/>
              <a:gd name="connsiteY64" fmla="*/ 208827 h 1323879"/>
              <a:gd name="connsiteX65" fmla="*/ 852360 w 1188101"/>
              <a:gd name="connsiteY65" fmla="*/ 142951 h 1323879"/>
              <a:gd name="connsiteX66" fmla="*/ 894328 w 1188101"/>
              <a:gd name="connsiteY66" fmla="*/ 137576 h 1323879"/>
              <a:gd name="connsiteX67" fmla="*/ 907937 w 1188101"/>
              <a:gd name="connsiteY67" fmla="*/ 129015 h 1323879"/>
              <a:gd name="connsiteX68" fmla="*/ 928635 w 1188101"/>
              <a:gd name="connsiteY68" fmla="*/ 107676 h 1323879"/>
              <a:gd name="connsiteX69" fmla="*/ 938007 w 1188101"/>
              <a:gd name="connsiteY69" fmla="*/ 107676 h 1323879"/>
              <a:gd name="connsiteX70" fmla="*/ 960661 w 1188101"/>
              <a:gd name="connsiteY70" fmla="*/ 90205 h 1323879"/>
              <a:gd name="connsiteX71" fmla="*/ 960661 w 1188101"/>
              <a:gd name="connsiteY71" fmla="*/ 0 h 1323879"/>
              <a:gd name="connsiteX72" fmla="*/ 1039055 w 1188101"/>
              <a:gd name="connsiteY72" fmla="*/ 27668 h 1323879"/>
              <a:gd name="connsiteX73" fmla="*/ 1039055 w 1188101"/>
              <a:gd name="connsiteY73" fmla="*/ 39136 h 1323879"/>
              <a:gd name="connsiteX74" fmla="*/ 1074177 w 1188101"/>
              <a:gd name="connsiteY74" fmla="*/ 57340 h 1323879"/>
              <a:gd name="connsiteX75" fmla="*/ 1065050 w 1188101"/>
              <a:gd name="connsiteY75" fmla="*/ 82092 h 1323879"/>
              <a:gd name="connsiteX76" fmla="*/ 1074177 w 1188101"/>
              <a:gd name="connsiteY76" fmla="*/ 106519 h 1323879"/>
              <a:gd name="connsiteX77" fmla="*/ 1121605 w 1188101"/>
              <a:gd name="connsiteY77" fmla="*/ 92339 h 1323879"/>
              <a:gd name="connsiteX78" fmla="*/ 1156727 w 1188101"/>
              <a:gd name="connsiteY78" fmla="*/ 128437 h 1323879"/>
              <a:gd name="connsiteX79" fmla="*/ 1177752 w 1188101"/>
              <a:gd name="connsiteY79" fmla="*/ 156748 h 1323879"/>
              <a:gd name="connsiteX80" fmla="*/ 1177752 w 1188101"/>
              <a:gd name="connsiteY80" fmla="*/ 224261 h 1323879"/>
              <a:gd name="connsiteX81" fmla="*/ 1188102 w 1188101"/>
              <a:gd name="connsiteY81" fmla="*/ 264644 h 1323879"/>
              <a:gd name="connsiteX82" fmla="*/ 1177752 w 1188101"/>
              <a:gd name="connsiteY82" fmla="*/ 288126 h 1323879"/>
              <a:gd name="connsiteX83" fmla="*/ 1156727 w 1188101"/>
              <a:gd name="connsiteY83" fmla="*/ 322033 h 1323879"/>
              <a:gd name="connsiteX84" fmla="*/ 1162757 w 1188101"/>
              <a:gd name="connsiteY84" fmla="*/ 349343 h 1323879"/>
              <a:gd name="connsiteX85" fmla="*/ 1143363 w 1188101"/>
              <a:gd name="connsiteY85" fmla="*/ 363246 h 1323879"/>
              <a:gd name="connsiteX86" fmla="*/ 1143363 w 1188101"/>
              <a:gd name="connsiteY86" fmla="*/ 389122 h 1323879"/>
              <a:gd name="connsiteX87" fmla="*/ 1162757 w 1188101"/>
              <a:gd name="connsiteY87" fmla="*/ 412865 h 1323879"/>
              <a:gd name="connsiteX88" fmla="*/ 1143363 w 1188101"/>
              <a:gd name="connsiteY88" fmla="*/ 435149 h 1323879"/>
              <a:gd name="connsiteX89" fmla="*/ 1143363 w 1188101"/>
              <a:gd name="connsiteY89" fmla="*/ 498028 h 1323879"/>
              <a:gd name="connsiteX90" fmla="*/ 1099195 w 1188101"/>
              <a:gd name="connsiteY90" fmla="*/ 519962 h 1323879"/>
              <a:gd name="connsiteX91" fmla="*/ 1065050 w 1188101"/>
              <a:gd name="connsiteY91" fmla="*/ 532269 h 1323879"/>
              <a:gd name="connsiteX92" fmla="*/ 1065050 w 1188101"/>
              <a:gd name="connsiteY92" fmla="*/ 546270 h 1323879"/>
              <a:gd name="connsiteX93" fmla="*/ 1039055 w 1188101"/>
              <a:gd name="connsiteY93" fmla="*/ 559106 h 1323879"/>
              <a:gd name="connsiteX94" fmla="*/ 1074177 w 1188101"/>
              <a:gd name="connsiteY94" fmla="*/ 578499 h 1323879"/>
              <a:gd name="connsiteX95" fmla="*/ 1074177 w 1188101"/>
              <a:gd name="connsiteY95" fmla="*/ 597526 h 1323879"/>
              <a:gd name="connsiteX96" fmla="*/ 1039055 w 1188101"/>
              <a:gd name="connsiteY96" fmla="*/ 604083 h 1323879"/>
              <a:gd name="connsiteX97" fmla="*/ 1039055 w 1188101"/>
              <a:gd name="connsiteY97" fmla="*/ 632785 h 1323879"/>
              <a:gd name="connsiteX98" fmla="*/ 1087379 w 1188101"/>
              <a:gd name="connsiteY98" fmla="*/ 632785 h 1323879"/>
              <a:gd name="connsiteX99" fmla="*/ 1065050 w 1188101"/>
              <a:gd name="connsiteY99" fmla="*/ 670928 h 1323879"/>
              <a:gd name="connsiteX100" fmla="*/ 1074177 w 1188101"/>
              <a:gd name="connsiteY100" fmla="*/ 693277 h 1323879"/>
              <a:gd name="connsiteX101" fmla="*/ 1052012 w 1188101"/>
              <a:gd name="connsiteY101" fmla="*/ 723731 h 1323879"/>
              <a:gd name="connsiteX102" fmla="*/ 1052012 w 1188101"/>
              <a:gd name="connsiteY102" fmla="*/ 751318 h 1323879"/>
              <a:gd name="connsiteX103" fmla="*/ 1039055 w 1188101"/>
              <a:gd name="connsiteY103" fmla="*/ 802044 h 1323879"/>
              <a:gd name="connsiteX104" fmla="*/ 1065050 w 1188101"/>
              <a:gd name="connsiteY104" fmla="*/ 814823 h 1323879"/>
              <a:gd name="connsiteX105" fmla="*/ 1099195 w 1188101"/>
              <a:gd name="connsiteY105" fmla="*/ 802044 h 1323879"/>
              <a:gd name="connsiteX106" fmla="*/ 1087379 w 1188101"/>
              <a:gd name="connsiteY106" fmla="*/ 878028 h 1323879"/>
              <a:gd name="connsiteX107" fmla="*/ 1074177 w 1188101"/>
              <a:gd name="connsiteY107" fmla="*/ 935995 h 1323879"/>
              <a:gd name="connsiteX108" fmla="*/ 1087379 w 1188101"/>
              <a:gd name="connsiteY108" fmla="*/ 968803 h 1323879"/>
              <a:gd name="connsiteX109" fmla="*/ 1074177 w 1188101"/>
              <a:gd name="connsiteY109" fmla="*/ 994638 h 1323879"/>
              <a:gd name="connsiteX110" fmla="*/ 1039055 w 1188101"/>
              <a:gd name="connsiteY110" fmla="*/ 1011750 h 1323879"/>
              <a:gd name="connsiteX111" fmla="*/ 1004585 w 1188101"/>
              <a:gd name="connsiteY111" fmla="*/ 1011750 h 1323879"/>
              <a:gd name="connsiteX112" fmla="*/ 987879 w 1188101"/>
              <a:gd name="connsiteY112" fmla="*/ 1066215 h 1323879"/>
              <a:gd name="connsiteX113" fmla="*/ 1004585 w 1188101"/>
              <a:gd name="connsiteY113" fmla="*/ 1097476 h 1323879"/>
              <a:gd name="connsiteX114" fmla="*/ 987879 w 1188101"/>
              <a:gd name="connsiteY114" fmla="*/ 1133558 h 1323879"/>
              <a:gd name="connsiteX115" fmla="*/ 987879 w 1188101"/>
              <a:gd name="connsiteY115" fmla="*/ 1191451 h 1323879"/>
              <a:gd name="connsiteX116" fmla="*/ 967506 w 1188101"/>
              <a:gd name="connsiteY116" fmla="*/ 1191451 h 1323879"/>
              <a:gd name="connsiteX117" fmla="*/ 940533 w 1188101"/>
              <a:gd name="connsiteY117" fmla="*/ 1181612 h 1323879"/>
              <a:gd name="connsiteX118" fmla="*/ 927657 w 1188101"/>
              <a:gd name="connsiteY118" fmla="*/ 1160322 h 1323879"/>
              <a:gd name="connsiteX119" fmla="*/ 915108 w 1188101"/>
              <a:gd name="connsiteY119" fmla="*/ 1133558 h 1323879"/>
              <a:gd name="connsiteX120" fmla="*/ 881126 w 1188101"/>
              <a:gd name="connsiteY120" fmla="*/ 1149986 h 1323879"/>
              <a:gd name="connsiteX121" fmla="*/ 881126 w 1188101"/>
              <a:gd name="connsiteY121" fmla="*/ 1102745 h 1323879"/>
              <a:gd name="connsiteX122" fmla="*/ 838344 w 1188101"/>
              <a:gd name="connsiteY122" fmla="*/ 1102745 h 1323879"/>
              <a:gd name="connsiteX123" fmla="*/ 846248 w 1188101"/>
              <a:gd name="connsiteY123" fmla="*/ 1133558 h 1323879"/>
              <a:gd name="connsiteX124" fmla="*/ 796457 w 1188101"/>
              <a:gd name="connsiteY124" fmla="*/ 1160322 h 1323879"/>
              <a:gd name="connsiteX125" fmla="*/ 706084 w 1188101"/>
              <a:gd name="connsiteY125" fmla="*/ 1160322 h 1323879"/>
              <a:gd name="connsiteX126" fmla="*/ 681556 w 1188101"/>
              <a:gd name="connsiteY126" fmla="*/ 1191451 h 1323879"/>
              <a:gd name="connsiteX127" fmla="*/ 663627 w 1188101"/>
              <a:gd name="connsiteY127" fmla="*/ 1197226 h 1323879"/>
              <a:gd name="connsiteX128" fmla="*/ 681556 w 1188101"/>
              <a:gd name="connsiteY128" fmla="*/ 1216725 h 1323879"/>
              <a:gd name="connsiteX129" fmla="*/ 681556 w 1188101"/>
              <a:gd name="connsiteY129" fmla="*/ 1230213 h 1323879"/>
              <a:gd name="connsiteX130" fmla="*/ 663627 w 1188101"/>
              <a:gd name="connsiteY130" fmla="*/ 1251015 h 1323879"/>
              <a:gd name="connsiteX131" fmla="*/ 641218 w 1188101"/>
              <a:gd name="connsiteY131" fmla="*/ 1230213 h 1323879"/>
              <a:gd name="connsiteX132" fmla="*/ 624023 w 1188101"/>
              <a:gd name="connsiteY132" fmla="*/ 1230213 h 1323879"/>
              <a:gd name="connsiteX133" fmla="*/ 599250 w 1188101"/>
              <a:gd name="connsiteY133" fmla="*/ 1251015 h 1323879"/>
              <a:gd name="connsiteX134" fmla="*/ 612044 w 1188101"/>
              <a:gd name="connsiteY134" fmla="*/ 1272933 h 1323879"/>
              <a:gd name="connsiteX135" fmla="*/ 617259 w 1188101"/>
              <a:gd name="connsiteY135" fmla="*/ 1310440 h 1323879"/>
              <a:gd name="connsiteX136" fmla="*/ 591508 w 1188101"/>
              <a:gd name="connsiteY136" fmla="*/ 1323879 h 1323879"/>
              <a:gd name="connsiteX137" fmla="*/ 559564 w 1188101"/>
              <a:gd name="connsiteY137" fmla="*/ 1323879 h 1323879"/>
              <a:gd name="connsiteX138" fmla="*/ 538377 w 1188101"/>
              <a:gd name="connsiteY138" fmla="*/ 1310440 h 1323879"/>
              <a:gd name="connsiteX139" fmla="*/ 412408 w 1188101"/>
              <a:gd name="connsiteY139" fmla="*/ 1310440 h 1323879"/>
              <a:gd name="connsiteX140" fmla="*/ 403982 w 1188101"/>
              <a:gd name="connsiteY140" fmla="*/ 1292774 h 1323879"/>
              <a:gd name="connsiteX141" fmla="*/ 387496 w 1188101"/>
              <a:gd name="connsiteY141" fmla="*/ 1292774 h 1323879"/>
              <a:gd name="connsiteX142" fmla="*/ 381262 w 1188101"/>
              <a:gd name="connsiteY142" fmla="*/ 1272933 h 1323879"/>
              <a:gd name="connsiteX143" fmla="*/ 342652 w 1188101"/>
              <a:gd name="connsiteY143" fmla="*/ 1292774 h 1323879"/>
              <a:gd name="connsiteX144" fmla="*/ 332034 w 1188101"/>
              <a:gd name="connsiteY144" fmla="*/ 1272933 h 1323879"/>
              <a:gd name="connsiteX145" fmla="*/ 269457 w 1188101"/>
              <a:gd name="connsiteY145" fmla="*/ 1272933 h 1323879"/>
              <a:gd name="connsiteX146" fmla="*/ 269457 w 1188101"/>
              <a:gd name="connsiteY146" fmla="*/ 1310440 h 1323879"/>
              <a:gd name="connsiteX147" fmla="*/ 212805 w 1188101"/>
              <a:gd name="connsiteY147" fmla="*/ 1310440 h 1323879"/>
              <a:gd name="connsiteX148" fmla="*/ 222584 w 1188101"/>
              <a:gd name="connsiteY148" fmla="*/ 1272933 h 1323879"/>
              <a:gd name="connsiteX149" fmla="*/ 172760 w 1188101"/>
              <a:gd name="connsiteY149" fmla="*/ 1251015 h 1323879"/>
              <a:gd name="connsiteX150" fmla="*/ 152779 w 1188101"/>
              <a:gd name="connsiteY150" fmla="*/ 1292774 h 1323879"/>
              <a:gd name="connsiteX151" fmla="*/ 132308 w 1188101"/>
              <a:gd name="connsiteY151" fmla="*/ 1292774 h 1323879"/>
              <a:gd name="connsiteX152" fmla="*/ 132308 w 1188101"/>
              <a:gd name="connsiteY152" fmla="*/ 1272933 h 1323879"/>
              <a:gd name="connsiteX153" fmla="*/ 97121 w 1188101"/>
              <a:gd name="connsiteY153" fmla="*/ 1239156 h 1323879"/>
              <a:gd name="connsiteX154" fmla="*/ 118936 w 1188101"/>
              <a:gd name="connsiteY154" fmla="*/ 1230213 h 132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188101" h="1323879">
                <a:moveTo>
                  <a:pt x="119514" y="1230213"/>
                </a:moveTo>
                <a:lnTo>
                  <a:pt x="142047" y="1203897"/>
                </a:lnTo>
                <a:lnTo>
                  <a:pt x="174439" y="1151142"/>
                </a:lnTo>
                <a:lnTo>
                  <a:pt x="148924" y="1127213"/>
                </a:lnTo>
                <a:lnTo>
                  <a:pt x="142047" y="1099732"/>
                </a:lnTo>
                <a:lnTo>
                  <a:pt x="134892" y="1055570"/>
                </a:lnTo>
                <a:lnTo>
                  <a:pt x="127305" y="1029800"/>
                </a:lnTo>
                <a:lnTo>
                  <a:pt x="100356" y="1021362"/>
                </a:lnTo>
                <a:lnTo>
                  <a:pt x="60083" y="1006139"/>
                </a:lnTo>
                <a:lnTo>
                  <a:pt x="60083" y="971156"/>
                </a:lnTo>
                <a:lnTo>
                  <a:pt x="77017" y="923501"/>
                </a:lnTo>
                <a:lnTo>
                  <a:pt x="45879" y="911251"/>
                </a:lnTo>
                <a:lnTo>
                  <a:pt x="8223" y="923501"/>
                </a:lnTo>
                <a:lnTo>
                  <a:pt x="8223" y="899090"/>
                </a:lnTo>
                <a:lnTo>
                  <a:pt x="6096" y="905639"/>
                </a:lnTo>
                <a:lnTo>
                  <a:pt x="18319" y="873466"/>
                </a:lnTo>
                <a:lnTo>
                  <a:pt x="6096" y="852966"/>
                </a:lnTo>
                <a:lnTo>
                  <a:pt x="0" y="828075"/>
                </a:lnTo>
                <a:lnTo>
                  <a:pt x="6096" y="819083"/>
                </a:lnTo>
                <a:lnTo>
                  <a:pt x="28098" y="812005"/>
                </a:lnTo>
                <a:lnTo>
                  <a:pt x="28098" y="783767"/>
                </a:lnTo>
                <a:lnTo>
                  <a:pt x="53727" y="783767"/>
                </a:lnTo>
                <a:lnTo>
                  <a:pt x="88360" y="771387"/>
                </a:lnTo>
                <a:lnTo>
                  <a:pt x="97398" y="753077"/>
                </a:lnTo>
                <a:lnTo>
                  <a:pt x="114087" y="729335"/>
                </a:lnTo>
                <a:lnTo>
                  <a:pt x="127517" y="709754"/>
                </a:lnTo>
                <a:lnTo>
                  <a:pt x="133857" y="671090"/>
                </a:lnTo>
                <a:lnTo>
                  <a:pt x="177259" y="607951"/>
                </a:lnTo>
                <a:lnTo>
                  <a:pt x="199897" y="575657"/>
                </a:lnTo>
                <a:lnTo>
                  <a:pt x="211289" y="537889"/>
                </a:lnTo>
                <a:lnTo>
                  <a:pt x="236918" y="492937"/>
                </a:lnTo>
                <a:lnTo>
                  <a:pt x="259450" y="492937"/>
                </a:lnTo>
                <a:lnTo>
                  <a:pt x="267835" y="472306"/>
                </a:lnTo>
                <a:lnTo>
                  <a:pt x="267835" y="456228"/>
                </a:lnTo>
                <a:lnTo>
                  <a:pt x="309062" y="419454"/>
                </a:lnTo>
                <a:lnTo>
                  <a:pt x="320348" y="403351"/>
                </a:lnTo>
                <a:lnTo>
                  <a:pt x="320348" y="382729"/>
                </a:lnTo>
                <a:lnTo>
                  <a:pt x="335286" y="368548"/>
                </a:lnTo>
                <a:lnTo>
                  <a:pt x="342652" y="354059"/>
                </a:lnTo>
                <a:lnTo>
                  <a:pt x="342407" y="348740"/>
                </a:lnTo>
                <a:lnTo>
                  <a:pt x="357125" y="354987"/>
                </a:lnTo>
                <a:lnTo>
                  <a:pt x="379616" y="348740"/>
                </a:lnTo>
                <a:lnTo>
                  <a:pt x="384799" y="317447"/>
                </a:lnTo>
                <a:lnTo>
                  <a:pt x="417037" y="334446"/>
                </a:lnTo>
                <a:lnTo>
                  <a:pt x="431803" y="293998"/>
                </a:lnTo>
                <a:lnTo>
                  <a:pt x="450244" y="301980"/>
                </a:lnTo>
                <a:lnTo>
                  <a:pt x="461286" y="286016"/>
                </a:lnTo>
                <a:lnTo>
                  <a:pt x="474488" y="293998"/>
                </a:lnTo>
                <a:lnTo>
                  <a:pt x="500565" y="279443"/>
                </a:lnTo>
                <a:lnTo>
                  <a:pt x="507980" y="256866"/>
                </a:lnTo>
                <a:lnTo>
                  <a:pt x="530146" y="220523"/>
                </a:lnTo>
                <a:lnTo>
                  <a:pt x="566572" y="208827"/>
                </a:lnTo>
                <a:lnTo>
                  <a:pt x="618645" y="279443"/>
                </a:lnTo>
                <a:lnTo>
                  <a:pt x="649529" y="279443"/>
                </a:lnTo>
                <a:lnTo>
                  <a:pt x="658656" y="251604"/>
                </a:lnTo>
                <a:lnTo>
                  <a:pt x="698017" y="244111"/>
                </a:lnTo>
                <a:lnTo>
                  <a:pt x="698017" y="208827"/>
                </a:lnTo>
                <a:lnTo>
                  <a:pt x="741370" y="208827"/>
                </a:lnTo>
                <a:lnTo>
                  <a:pt x="741370" y="251604"/>
                </a:lnTo>
                <a:lnTo>
                  <a:pt x="770788" y="256866"/>
                </a:lnTo>
                <a:lnTo>
                  <a:pt x="770788" y="244111"/>
                </a:lnTo>
                <a:lnTo>
                  <a:pt x="787086" y="251604"/>
                </a:lnTo>
                <a:lnTo>
                  <a:pt x="822127" y="251604"/>
                </a:lnTo>
                <a:lnTo>
                  <a:pt x="822127" y="208827"/>
                </a:lnTo>
                <a:lnTo>
                  <a:pt x="852360" y="208827"/>
                </a:lnTo>
                <a:lnTo>
                  <a:pt x="852360" y="142951"/>
                </a:lnTo>
                <a:lnTo>
                  <a:pt x="894328" y="137576"/>
                </a:lnTo>
                <a:lnTo>
                  <a:pt x="907937" y="129015"/>
                </a:lnTo>
                <a:lnTo>
                  <a:pt x="928635" y="107676"/>
                </a:lnTo>
                <a:lnTo>
                  <a:pt x="938007" y="107676"/>
                </a:lnTo>
                <a:lnTo>
                  <a:pt x="960661" y="90205"/>
                </a:lnTo>
                <a:lnTo>
                  <a:pt x="960661" y="0"/>
                </a:lnTo>
                <a:lnTo>
                  <a:pt x="1039055" y="27668"/>
                </a:lnTo>
                <a:lnTo>
                  <a:pt x="1039055" y="39136"/>
                </a:lnTo>
                <a:lnTo>
                  <a:pt x="1074177" y="57340"/>
                </a:lnTo>
                <a:lnTo>
                  <a:pt x="1065050" y="82092"/>
                </a:lnTo>
                <a:lnTo>
                  <a:pt x="1074177" y="106519"/>
                </a:lnTo>
                <a:lnTo>
                  <a:pt x="1121605" y="92339"/>
                </a:lnTo>
                <a:lnTo>
                  <a:pt x="1156727" y="128437"/>
                </a:lnTo>
                <a:lnTo>
                  <a:pt x="1177752" y="156748"/>
                </a:lnTo>
                <a:lnTo>
                  <a:pt x="1177752" y="224261"/>
                </a:lnTo>
                <a:lnTo>
                  <a:pt x="1188102" y="264644"/>
                </a:lnTo>
                <a:lnTo>
                  <a:pt x="1177752" y="288126"/>
                </a:lnTo>
                <a:lnTo>
                  <a:pt x="1156727" y="322033"/>
                </a:lnTo>
                <a:lnTo>
                  <a:pt x="1162757" y="349343"/>
                </a:lnTo>
                <a:lnTo>
                  <a:pt x="1143363" y="363246"/>
                </a:lnTo>
                <a:lnTo>
                  <a:pt x="1143363" y="389122"/>
                </a:lnTo>
                <a:lnTo>
                  <a:pt x="1162757" y="412865"/>
                </a:lnTo>
                <a:lnTo>
                  <a:pt x="1143363" y="435149"/>
                </a:lnTo>
                <a:lnTo>
                  <a:pt x="1143363" y="498028"/>
                </a:lnTo>
                <a:lnTo>
                  <a:pt x="1099195" y="519962"/>
                </a:lnTo>
                <a:lnTo>
                  <a:pt x="1065050" y="532269"/>
                </a:lnTo>
                <a:lnTo>
                  <a:pt x="1065050" y="546270"/>
                </a:lnTo>
                <a:lnTo>
                  <a:pt x="1039055" y="559106"/>
                </a:lnTo>
                <a:lnTo>
                  <a:pt x="1074177" y="578499"/>
                </a:lnTo>
                <a:lnTo>
                  <a:pt x="1074177" y="597526"/>
                </a:lnTo>
                <a:lnTo>
                  <a:pt x="1039055" y="604083"/>
                </a:lnTo>
                <a:lnTo>
                  <a:pt x="1039055" y="632785"/>
                </a:lnTo>
                <a:lnTo>
                  <a:pt x="1087379" y="632785"/>
                </a:lnTo>
                <a:lnTo>
                  <a:pt x="1065050" y="670928"/>
                </a:lnTo>
                <a:lnTo>
                  <a:pt x="1074177" y="693277"/>
                </a:lnTo>
                <a:lnTo>
                  <a:pt x="1052012" y="723731"/>
                </a:lnTo>
                <a:lnTo>
                  <a:pt x="1052012" y="751318"/>
                </a:lnTo>
                <a:lnTo>
                  <a:pt x="1039055" y="802044"/>
                </a:lnTo>
                <a:lnTo>
                  <a:pt x="1065050" y="814823"/>
                </a:lnTo>
                <a:lnTo>
                  <a:pt x="1099195" y="802044"/>
                </a:lnTo>
                <a:lnTo>
                  <a:pt x="1087379" y="878028"/>
                </a:lnTo>
                <a:lnTo>
                  <a:pt x="1074177" y="935995"/>
                </a:lnTo>
                <a:lnTo>
                  <a:pt x="1087379" y="968803"/>
                </a:lnTo>
                <a:lnTo>
                  <a:pt x="1074177" y="994638"/>
                </a:lnTo>
                <a:lnTo>
                  <a:pt x="1039055" y="1011750"/>
                </a:lnTo>
                <a:lnTo>
                  <a:pt x="1004585" y="1011750"/>
                </a:lnTo>
                <a:lnTo>
                  <a:pt x="987879" y="1066215"/>
                </a:lnTo>
                <a:lnTo>
                  <a:pt x="1004585" y="1097476"/>
                </a:lnTo>
                <a:lnTo>
                  <a:pt x="987879" y="1133558"/>
                </a:lnTo>
                <a:lnTo>
                  <a:pt x="987879" y="1191451"/>
                </a:lnTo>
                <a:lnTo>
                  <a:pt x="967506" y="1191451"/>
                </a:lnTo>
                <a:lnTo>
                  <a:pt x="940533" y="1181612"/>
                </a:lnTo>
                <a:lnTo>
                  <a:pt x="927657" y="1160322"/>
                </a:lnTo>
                <a:lnTo>
                  <a:pt x="915108" y="1133558"/>
                </a:lnTo>
                <a:lnTo>
                  <a:pt x="881126" y="1149986"/>
                </a:lnTo>
                <a:lnTo>
                  <a:pt x="881126" y="1102745"/>
                </a:lnTo>
                <a:lnTo>
                  <a:pt x="838344" y="1102745"/>
                </a:lnTo>
                <a:lnTo>
                  <a:pt x="846248" y="1133558"/>
                </a:lnTo>
                <a:lnTo>
                  <a:pt x="796457" y="1160322"/>
                </a:lnTo>
                <a:lnTo>
                  <a:pt x="706084" y="1160322"/>
                </a:lnTo>
                <a:lnTo>
                  <a:pt x="681556" y="1191451"/>
                </a:lnTo>
                <a:lnTo>
                  <a:pt x="663627" y="1197226"/>
                </a:lnTo>
                <a:lnTo>
                  <a:pt x="681556" y="1216725"/>
                </a:lnTo>
                <a:lnTo>
                  <a:pt x="681556" y="1230213"/>
                </a:lnTo>
                <a:lnTo>
                  <a:pt x="663627" y="1251015"/>
                </a:lnTo>
                <a:lnTo>
                  <a:pt x="641218" y="1230213"/>
                </a:lnTo>
                <a:lnTo>
                  <a:pt x="624023" y="1230213"/>
                </a:lnTo>
                <a:lnTo>
                  <a:pt x="599250" y="1251015"/>
                </a:lnTo>
                <a:lnTo>
                  <a:pt x="612044" y="1272933"/>
                </a:lnTo>
                <a:lnTo>
                  <a:pt x="617259" y="1310440"/>
                </a:lnTo>
                <a:lnTo>
                  <a:pt x="591508" y="1323879"/>
                </a:lnTo>
                <a:lnTo>
                  <a:pt x="559564" y="1323879"/>
                </a:lnTo>
                <a:lnTo>
                  <a:pt x="538377" y="1310440"/>
                </a:lnTo>
                <a:lnTo>
                  <a:pt x="412408" y="1310440"/>
                </a:lnTo>
                <a:lnTo>
                  <a:pt x="403982" y="1292774"/>
                </a:lnTo>
                <a:lnTo>
                  <a:pt x="387496" y="1292774"/>
                </a:lnTo>
                <a:lnTo>
                  <a:pt x="381262" y="1272933"/>
                </a:lnTo>
                <a:lnTo>
                  <a:pt x="342652" y="1292774"/>
                </a:lnTo>
                <a:lnTo>
                  <a:pt x="332034" y="1272933"/>
                </a:lnTo>
                <a:lnTo>
                  <a:pt x="269457" y="1272933"/>
                </a:lnTo>
                <a:lnTo>
                  <a:pt x="269457" y="1310440"/>
                </a:lnTo>
                <a:lnTo>
                  <a:pt x="212805" y="1310440"/>
                </a:lnTo>
                <a:lnTo>
                  <a:pt x="222584" y="1272933"/>
                </a:lnTo>
                <a:lnTo>
                  <a:pt x="172760" y="1251015"/>
                </a:lnTo>
                <a:lnTo>
                  <a:pt x="152779" y="1292774"/>
                </a:lnTo>
                <a:lnTo>
                  <a:pt x="132308" y="1292774"/>
                </a:lnTo>
                <a:lnTo>
                  <a:pt x="132308" y="1272933"/>
                </a:lnTo>
                <a:lnTo>
                  <a:pt x="97121" y="1239156"/>
                </a:lnTo>
                <a:lnTo>
                  <a:pt x="118936" y="1230213"/>
                </a:lnTo>
              </a:path>
            </a:pathLst>
          </a:custGeom>
          <a:solidFill>
            <a:srgbClr val="3D87C7"/>
          </a:solidFill>
          <a:ln w="8141" cap="rnd">
            <a:solidFill>
              <a:schemeClr val="bg1"/>
            </a:solidFill>
            <a:prstDash val="solid"/>
            <a:round/>
          </a:ln>
        </p:spPr>
        <p:txBody>
          <a:bodyPr rtlCol="0" anchor="ctr"/>
          <a:lstStyle/>
          <a:p>
            <a:endParaRPr lang="en-LV"/>
          </a:p>
        </p:txBody>
      </p:sp>
      <p:sp>
        <p:nvSpPr>
          <p:cNvPr id="36" name="Ādažu novads">
            <a:extLst>
              <a:ext uri="{FF2B5EF4-FFF2-40B4-BE49-F238E27FC236}">
                <a16:creationId xmlns:a16="http://schemas.microsoft.com/office/drawing/2014/main" id="{D61B5D4A-E560-8F9A-49F2-63F1C2A23D98}"/>
              </a:ext>
            </a:extLst>
          </p:cNvPr>
          <p:cNvSpPr/>
          <p:nvPr/>
        </p:nvSpPr>
        <p:spPr>
          <a:xfrm>
            <a:off x="5611117" y="2707914"/>
            <a:ext cx="480436" cy="371757"/>
          </a:xfrm>
          <a:custGeom>
            <a:avLst/>
            <a:gdLst>
              <a:gd name="connsiteX0" fmla="*/ 29 w 480436"/>
              <a:gd name="connsiteY0" fmla="*/ 242837 h 371757"/>
              <a:gd name="connsiteX1" fmla="*/ 21281 w 480436"/>
              <a:gd name="connsiteY1" fmla="*/ 263688 h 371757"/>
              <a:gd name="connsiteX2" fmla="*/ 38036 w 480436"/>
              <a:gd name="connsiteY2" fmla="*/ 263688 h 371757"/>
              <a:gd name="connsiteX3" fmla="*/ 50463 w 480436"/>
              <a:gd name="connsiteY3" fmla="*/ 307614 h 371757"/>
              <a:gd name="connsiteX4" fmla="*/ 137446 w 480436"/>
              <a:gd name="connsiteY4" fmla="*/ 263688 h 371757"/>
              <a:gd name="connsiteX5" fmla="*/ 149605 w 480436"/>
              <a:gd name="connsiteY5" fmla="*/ 286918 h 371757"/>
              <a:gd name="connsiteX6" fmla="*/ 160728 w 480436"/>
              <a:gd name="connsiteY6" fmla="*/ 286918 h 371757"/>
              <a:gd name="connsiteX7" fmla="*/ 169855 w 480436"/>
              <a:gd name="connsiteY7" fmla="*/ 338573 h 371757"/>
              <a:gd name="connsiteX8" fmla="*/ 182495 w 480436"/>
              <a:gd name="connsiteY8" fmla="*/ 338573 h 371757"/>
              <a:gd name="connsiteX9" fmla="*/ 246245 w 480436"/>
              <a:gd name="connsiteY9" fmla="*/ 371755 h 371757"/>
              <a:gd name="connsiteX10" fmla="*/ 273316 w 480436"/>
              <a:gd name="connsiteY10" fmla="*/ 346636 h 371757"/>
              <a:gd name="connsiteX11" fmla="*/ 273316 w 480436"/>
              <a:gd name="connsiteY11" fmla="*/ 317331 h 371757"/>
              <a:gd name="connsiteX12" fmla="*/ 299181 w 480436"/>
              <a:gd name="connsiteY12" fmla="*/ 307614 h 371757"/>
              <a:gd name="connsiteX13" fmla="*/ 299181 w 480436"/>
              <a:gd name="connsiteY13" fmla="*/ 293010 h 371757"/>
              <a:gd name="connsiteX14" fmla="*/ 328680 w 480436"/>
              <a:gd name="connsiteY14" fmla="*/ 307614 h 371757"/>
              <a:gd name="connsiteX15" fmla="*/ 375766 w 480436"/>
              <a:gd name="connsiteY15" fmla="*/ 279978 h 371757"/>
              <a:gd name="connsiteX16" fmla="*/ 389627 w 480436"/>
              <a:gd name="connsiteY16" fmla="*/ 263688 h 371757"/>
              <a:gd name="connsiteX17" fmla="*/ 412779 w 480436"/>
              <a:gd name="connsiteY17" fmla="*/ 272135 h 371757"/>
              <a:gd name="connsiteX18" fmla="*/ 436696 w 480436"/>
              <a:gd name="connsiteY18" fmla="*/ 251039 h 371757"/>
              <a:gd name="connsiteX19" fmla="*/ 444641 w 480436"/>
              <a:gd name="connsiteY19" fmla="*/ 242837 h 371757"/>
              <a:gd name="connsiteX20" fmla="*/ 480465 w 480436"/>
              <a:gd name="connsiteY20" fmla="*/ 212376 h 371757"/>
              <a:gd name="connsiteX21" fmla="*/ 466473 w 480436"/>
              <a:gd name="connsiteY21" fmla="*/ 200965 h 371757"/>
              <a:gd name="connsiteX22" fmla="*/ 479055 w 480436"/>
              <a:gd name="connsiteY22" fmla="*/ 189993 h 371757"/>
              <a:gd name="connsiteX23" fmla="*/ 421939 w 480436"/>
              <a:gd name="connsiteY23" fmla="*/ 23887 h 371757"/>
              <a:gd name="connsiteX24" fmla="*/ 375766 w 480436"/>
              <a:gd name="connsiteY24" fmla="*/ 16637 h 371757"/>
              <a:gd name="connsiteX25" fmla="*/ 338736 w 480436"/>
              <a:gd name="connsiteY25" fmla="*/ 23887 h 371757"/>
              <a:gd name="connsiteX26" fmla="*/ 328680 w 480436"/>
              <a:gd name="connsiteY26" fmla="*/ 16637 h 371757"/>
              <a:gd name="connsiteX27" fmla="*/ 305651 w 480436"/>
              <a:gd name="connsiteY27" fmla="*/ 23887 h 371757"/>
              <a:gd name="connsiteX28" fmla="*/ 290339 w 480436"/>
              <a:gd name="connsiteY28" fmla="*/ 16637 h 371757"/>
              <a:gd name="connsiteX29" fmla="*/ 273316 w 480436"/>
              <a:gd name="connsiteY29" fmla="*/ 16637 h 371757"/>
              <a:gd name="connsiteX30" fmla="*/ 273316 w 480436"/>
              <a:gd name="connsiteY30" fmla="*/ -3 h 371757"/>
              <a:gd name="connsiteX31" fmla="*/ 189421 w 480436"/>
              <a:gd name="connsiteY31" fmla="*/ 74369 h 371757"/>
              <a:gd name="connsiteX32" fmla="*/ 91803 w 480436"/>
              <a:gd name="connsiteY32" fmla="*/ 181449 h 371757"/>
              <a:gd name="connsiteX33" fmla="*/ 29 w 480436"/>
              <a:gd name="connsiteY33" fmla="*/ 242837 h 37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436" h="371757">
                <a:moveTo>
                  <a:pt x="29" y="242837"/>
                </a:moveTo>
                <a:lnTo>
                  <a:pt x="21281" y="263688"/>
                </a:lnTo>
                <a:lnTo>
                  <a:pt x="38036" y="263688"/>
                </a:lnTo>
                <a:lnTo>
                  <a:pt x="50463" y="307614"/>
                </a:lnTo>
                <a:lnTo>
                  <a:pt x="137446" y="263688"/>
                </a:lnTo>
                <a:lnTo>
                  <a:pt x="149605" y="286918"/>
                </a:lnTo>
                <a:lnTo>
                  <a:pt x="160728" y="286918"/>
                </a:lnTo>
                <a:lnTo>
                  <a:pt x="169855" y="338573"/>
                </a:lnTo>
                <a:lnTo>
                  <a:pt x="182495" y="338573"/>
                </a:lnTo>
                <a:lnTo>
                  <a:pt x="246245" y="371755"/>
                </a:lnTo>
                <a:lnTo>
                  <a:pt x="273316" y="346636"/>
                </a:lnTo>
                <a:lnTo>
                  <a:pt x="273316" y="317331"/>
                </a:lnTo>
                <a:lnTo>
                  <a:pt x="299181" y="307614"/>
                </a:lnTo>
                <a:lnTo>
                  <a:pt x="299181" y="293010"/>
                </a:lnTo>
                <a:lnTo>
                  <a:pt x="328680" y="307614"/>
                </a:lnTo>
                <a:lnTo>
                  <a:pt x="375766" y="279978"/>
                </a:lnTo>
                <a:lnTo>
                  <a:pt x="389627" y="263688"/>
                </a:lnTo>
                <a:lnTo>
                  <a:pt x="412779" y="272135"/>
                </a:lnTo>
                <a:lnTo>
                  <a:pt x="436696" y="251039"/>
                </a:lnTo>
                <a:lnTo>
                  <a:pt x="444641" y="242837"/>
                </a:lnTo>
                <a:lnTo>
                  <a:pt x="480465" y="212376"/>
                </a:lnTo>
                <a:lnTo>
                  <a:pt x="466473" y="200965"/>
                </a:lnTo>
                <a:lnTo>
                  <a:pt x="479055" y="189993"/>
                </a:lnTo>
                <a:lnTo>
                  <a:pt x="421939" y="23887"/>
                </a:lnTo>
                <a:lnTo>
                  <a:pt x="375766" y="16637"/>
                </a:lnTo>
                <a:lnTo>
                  <a:pt x="338736" y="23887"/>
                </a:lnTo>
                <a:lnTo>
                  <a:pt x="328680" y="16637"/>
                </a:lnTo>
                <a:lnTo>
                  <a:pt x="305651" y="23887"/>
                </a:lnTo>
                <a:lnTo>
                  <a:pt x="290339" y="16637"/>
                </a:lnTo>
                <a:lnTo>
                  <a:pt x="273316" y="16637"/>
                </a:lnTo>
                <a:lnTo>
                  <a:pt x="273316" y="-3"/>
                </a:lnTo>
                <a:lnTo>
                  <a:pt x="189421" y="74369"/>
                </a:lnTo>
                <a:lnTo>
                  <a:pt x="91803" y="181449"/>
                </a:lnTo>
                <a:lnTo>
                  <a:pt x="29" y="242837"/>
                </a:lnTo>
                <a:close/>
              </a:path>
            </a:pathLst>
          </a:custGeom>
          <a:solidFill>
            <a:srgbClr val="7FD2F1"/>
          </a:solidFill>
          <a:ln w="8141" cap="rnd">
            <a:solidFill>
              <a:schemeClr val="bg1"/>
            </a:solidFill>
            <a:prstDash val="solid"/>
            <a:round/>
          </a:ln>
        </p:spPr>
        <p:txBody>
          <a:bodyPr rtlCol="0" anchor="ctr"/>
          <a:lstStyle/>
          <a:p>
            <a:endParaRPr lang="en-LV"/>
          </a:p>
        </p:txBody>
      </p:sp>
      <p:sp>
        <p:nvSpPr>
          <p:cNvPr id="37" name="Augšdaugavas novads">
            <a:extLst>
              <a:ext uri="{FF2B5EF4-FFF2-40B4-BE49-F238E27FC236}">
                <a16:creationId xmlns:a16="http://schemas.microsoft.com/office/drawing/2014/main" id="{448D1231-AA6C-91C2-E5EC-F92100E44305}"/>
              </a:ext>
            </a:extLst>
          </p:cNvPr>
          <p:cNvSpPr/>
          <p:nvPr/>
        </p:nvSpPr>
        <p:spPr>
          <a:xfrm>
            <a:off x="7739079" y="4851122"/>
            <a:ext cx="1462105" cy="1171170"/>
          </a:xfrm>
          <a:custGeom>
            <a:avLst/>
            <a:gdLst>
              <a:gd name="connsiteX0" fmla="*/ 0 w 1462105"/>
              <a:gd name="connsiteY0" fmla="*/ 365592 h 1171170"/>
              <a:gd name="connsiteX1" fmla="*/ 0 w 1462105"/>
              <a:gd name="connsiteY1" fmla="*/ 397910 h 1171170"/>
              <a:gd name="connsiteX2" fmla="*/ 22597 w 1462105"/>
              <a:gd name="connsiteY2" fmla="*/ 407578 h 1171170"/>
              <a:gd name="connsiteX3" fmla="*/ 45309 w 1462105"/>
              <a:gd name="connsiteY3" fmla="*/ 417572 h 1171170"/>
              <a:gd name="connsiteX4" fmla="*/ 51999 w 1462105"/>
              <a:gd name="connsiteY4" fmla="*/ 446030 h 1171170"/>
              <a:gd name="connsiteX5" fmla="*/ 33802 w 1462105"/>
              <a:gd name="connsiteY5" fmla="*/ 452832 h 1171170"/>
              <a:gd name="connsiteX6" fmla="*/ 45309 w 1462105"/>
              <a:gd name="connsiteY6" fmla="*/ 481534 h 1171170"/>
              <a:gd name="connsiteX7" fmla="*/ 87040 w 1462105"/>
              <a:gd name="connsiteY7" fmla="*/ 471019 h 1171170"/>
              <a:gd name="connsiteX8" fmla="*/ 93511 w 1462105"/>
              <a:gd name="connsiteY8" fmla="*/ 487325 h 1171170"/>
              <a:gd name="connsiteX9" fmla="*/ 154490 w 1462105"/>
              <a:gd name="connsiteY9" fmla="*/ 507207 h 1171170"/>
              <a:gd name="connsiteX10" fmla="*/ 205723 w 1462105"/>
              <a:gd name="connsiteY10" fmla="*/ 527072 h 1171170"/>
              <a:gd name="connsiteX11" fmla="*/ 225737 w 1462105"/>
              <a:gd name="connsiteY11" fmla="*/ 553502 h 1171170"/>
              <a:gd name="connsiteX12" fmla="*/ 244138 w 1462105"/>
              <a:gd name="connsiteY12" fmla="*/ 543028 h 1171170"/>
              <a:gd name="connsiteX13" fmla="*/ 283481 w 1462105"/>
              <a:gd name="connsiteY13" fmla="*/ 576349 h 1171170"/>
              <a:gd name="connsiteX14" fmla="*/ 300766 w 1462105"/>
              <a:gd name="connsiteY14" fmla="*/ 612015 h 1171170"/>
              <a:gd name="connsiteX15" fmla="*/ 327356 w 1462105"/>
              <a:gd name="connsiteY15" fmla="*/ 682941 h 1171170"/>
              <a:gd name="connsiteX16" fmla="*/ 363416 w 1462105"/>
              <a:gd name="connsiteY16" fmla="*/ 703857 h 1171170"/>
              <a:gd name="connsiteX17" fmla="*/ 379771 w 1462105"/>
              <a:gd name="connsiteY17" fmla="*/ 739295 h 1171170"/>
              <a:gd name="connsiteX18" fmla="*/ 412302 w 1462105"/>
              <a:gd name="connsiteY18" fmla="*/ 739295 h 1171170"/>
              <a:gd name="connsiteX19" fmla="*/ 444646 w 1462105"/>
              <a:gd name="connsiteY19" fmla="*/ 765310 h 1171170"/>
              <a:gd name="connsiteX20" fmla="*/ 464163 w 1462105"/>
              <a:gd name="connsiteY20" fmla="*/ 756978 h 1171170"/>
              <a:gd name="connsiteX21" fmla="*/ 523366 w 1462105"/>
              <a:gd name="connsiteY21" fmla="*/ 822854 h 1171170"/>
              <a:gd name="connsiteX22" fmla="*/ 529119 w 1462105"/>
              <a:gd name="connsiteY22" fmla="*/ 854130 h 1171170"/>
              <a:gd name="connsiteX23" fmla="*/ 523366 w 1462105"/>
              <a:gd name="connsiteY23" fmla="*/ 878500 h 1171170"/>
              <a:gd name="connsiteX24" fmla="*/ 581501 w 1462105"/>
              <a:gd name="connsiteY24" fmla="*/ 984962 h 1171170"/>
              <a:gd name="connsiteX25" fmla="*/ 619386 w 1462105"/>
              <a:gd name="connsiteY25" fmla="*/ 1021793 h 1171170"/>
              <a:gd name="connsiteX26" fmla="*/ 664434 w 1462105"/>
              <a:gd name="connsiteY26" fmla="*/ 1021793 h 1171170"/>
              <a:gd name="connsiteX27" fmla="*/ 698489 w 1462105"/>
              <a:gd name="connsiteY27" fmla="*/ 1047905 h 1171170"/>
              <a:gd name="connsiteX28" fmla="*/ 709580 w 1462105"/>
              <a:gd name="connsiteY28" fmla="*/ 1087514 h 1171170"/>
              <a:gd name="connsiteX29" fmla="*/ 726318 w 1462105"/>
              <a:gd name="connsiteY29" fmla="*/ 1109921 h 1171170"/>
              <a:gd name="connsiteX30" fmla="*/ 751433 w 1462105"/>
              <a:gd name="connsiteY30" fmla="*/ 1099577 h 1171170"/>
              <a:gd name="connsiteX31" fmla="*/ 790614 w 1462105"/>
              <a:gd name="connsiteY31" fmla="*/ 1099577 h 1171170"/>
              <a:gd name="connsiteX32" fmla="*/ 816096 w 1462105"/>
              <a:gd name="connsiteY32" fmla="*/ 1109921 h 1171170"/>
              <a:gd name="connsiteX33" fmla="*/ 845270 w 1462105"/>
              <a:gd name="connsiteY33" fmla="*/ 1128637 h 1171170"/>
              <a:gd name="connsiteX34" fmla="*/ 873694 w 1462105"/>
              <a:gd name="connsiteY34" fmla="*/ 1148992 h 1171170"/>
              <a:gd name="connsiteX35" fmla="*/ 901873 w 1462105"/>
              <a:gd name="connsiteY35" fmla="*/ 1163987 h 1171170"/>
              <a:gd name="connsiteX36" fmla="*/ 951314 w 1462105"/>
              <a:gd name="connsiteY36" fmla="*/ 1157014 h 1171170"/>
              <a:gd name="connsiteX37" fmla="*/ 994814 w 1462105"/>
              <a:gd name="connsiteY37" fmla="*/ 1171170 h 1171170"/>
              <a:gd name="connsiteX38" fmla="*/ 1038631 w 1462105"/>
              <a:gd name="connsiteY38" fmla="*/ 1157014 h 1171170"/>
              <a:gd name="connsiteX39" fmla="*/ 1058629 w 1462105"/>
              <a:gd name="connsiteY39" fmla="*/ 1109921 h 1171170"/>
              <a:gd name="connsiteX40" fmla="*/ 1058629 w 1462105"/>
              <a:gd name="connsiteY40" fmla="*/ 1099577 h 1171170"/>
              <a:gd name="connsiteX41" fmla="*/ 1160101 w 1462105"/>
              <a:gd name="connsiteY41" fmla="*/ 1109921 h 1171170"/>
              <a:gd name="connsiteX42" fmla="*/ 1176040 w 1462105"/>
              <a:gd name="connsiteY42" fmla="*/ 1148992 h 1171170"/>
              <a:gd name="connsiteX43" fmla="*/ 1227771 w 1462105"/>
              <a:gd name="connsiteY43" fmla="*/ 1157014 h 1171170"/>
              <a:gd name="connsiteX44" fmla="*/ 1239465 w 1462105"/>
              <a:gd name="connsiteY44" fmla="*/ 1109921 h 1171170"/>
              <a:gd name="connsiteX45" fmla="*/ 1267432 w 1462105"/>
              <a:gd name="connsiteY45" fmla="*/ 1099577 h 1171170"/>
              <a:gd name="connsiteX46" fmla="*/ 1330775 w 1462105"/>
              <a:gd name="connsiteY46" fmla="*/ 1070556 h 1171170"/>
              <a:gd name="connsiteX47" fmla="*/ 1342828 w 1462105"/>
              <a:gd name="connsiteY47" fmla="*/ 1021793 h 1171170"/>
              <a:gd name="connsiteX48" fmla="*/ 1361448 w 1462105"/>
              <a:gd name="connsiteY48" fmla="*/ 984962 h 1171170"/>
              <a:gd name="connsiteX49" fmla="*/ 1394933 w 1462105"/>
              <a:gd name="connsiteY49" fmla="*/ 904498 h 1171170"/>
              <a:gd name="connsiteX50" fmla="*/ 1420790 w 1462105"/>
              <a:gd name="connsiteY50" fmla="*/ 904498 h 1171170"/>
              <a:gd name="connsiteX51" fmla="*/ 1438840 w 1462105"/>
              <a:gd name="connsiteY51" fmla="*/ 866111 h 1171170"/>
              <a:gd name="connsiteX52" fmla="*/ 1462105 w 1462105"/>
              <a:gd name="connsiteY52" fmla="*/ 840634 h 1171170"/>
              <a:gd name="connsiteX53" fmla="*/ 1453190 w 1462105"/>
              <a:gd name="connsiteY53" fmla="*/ 814847 h 1171170"/>
              <a:gd name="connsiteX54" fmla="*/ 1453190 w 1462105"/>
              <a:gd name="connsiteY54" fmla="*/ 791162 h 1171170"/>
              <a:gd name="connsiteX55" fmla="*/ 1462105 w 1462105"/>
              <a:gd name="connsiteY55" fmla="*/ 772298 h 1171170"/>
              <a:gd name="connsiteX56" fmla="*/ 1462105 w 1462105"/>
              <a:gd name="connsiteY56" fmla="*/ 720790 h 1171170"/>
              <a:gd name="connsiteX57" fmla="*/ 1400490 w 1462105"/>
              <a:gd name="connsiteY57" fmla="*/ 720790 h 1171170"/>
              <a:gd name="connsiteX58" fmla="*/ 1394933 w 1462105"/>
              <a:gd name="connsiteY58" fmla="*/ 682941 h 1171170"/>
              <a:gd name="connsiteX59" fmla="*/ 1394933 w 1462105"/>
              <a:gd name="connsiteY59" fmla="*/ 640653 h 1171170"/>
              <a:gd name="connsiteX60" fmla="*/ 1407800 w 1462105"/>
              <a:gd name="connsiteY60" fmla="*/ 618678 h 1171170"/>
              <a:gd name="connsiteX61" fmla="*/ 1420790 w 1462105"/>
              <a:gd name="connsiteY61" fmla="*/ 599040 h 1171170"/>
              <a:gd name="connsiteX62" fmla="*/ 1394933 w 1462105"/>
              <a:gd name="connsiteY62" fmla="*/ 576349 h 1171170"/>
              <a:gd name="connsiteX63" fmla="*/ 1400490 w 1462105"/>
              <a:gd name="connsiteY63" fmla="*/ 553502 h 1171170"/>
              <a:gd name="connsiteX64" fmla="*/ 1427863 w 1462105"/>
              <a:gd name="connsiteY64" fmla="*/ 543028 h 1171170"/>
              <a:gd name="connsiteX65" fmla="*/ 1420790 w 1462105"/>
              <a:gd name="connsiteY65" fmla="*/ 515156 h 1171170"/>
              <a:gd name="connsiteX66" fmla="*/ 1407800 w 1462105"/>
              <a:gd name="connsiteY66" fmla="*/ 507207 h 1171170"/>
              <a:gd name="connsiteX67" fmla="*/ 1394933 w 1462105"/>
              <a:gd name="connsiteY67" fmla="*/ 481534 h 1171170"/>
              <a:gd name="connsiteX68" fmla="*/ 1394933 w 1462105"/>
              <a:gd name="connsiteY68" fmla="*/ 452832 h 1171170"/>
              <a:gd name="connsiteX69" fmla="*/ 1384551 w 1462105"/>
              <a:gd name="connsiteY69" fmla="*/ 423990 h 1171170"/>
              <a:gd name="connsiteX70" fmla="*/ 1400490 w 1462105"/>
              <a:gd name="connsiteY70" fmla="*/ 417572 h 1171170"/>
              <a:gd name="connsiteX71" fmla="*/ 1427863 w 1462105"/>
              <a:gd name="connsiteY71" fmla="*/ 407578 h 1171170"/>
              <a:gd name="connsiteX72" fmla="*/ 1427863 w 1462105"/>
              <a:gd name="connsiteY72" fmla="*/ 377898 h 1171170"/>
              <a:gd name="connsiteX73" fmla="*/ 1400490 w 1462105"/>
              <a:gd name="connsiteY73" fmla="*/ 353236 h 1171170"/>
              <a:gd name="connsiteX74" fmla="*/ 1400490 w 1462105"/>
              <a:gd name="connsiteY74" fmla="*/ 331970 h 1171170"/>
              <a:gd name="connsiteX75" fmla="*/ 1427863 w 1462105"/>
              <a:gd name="connsiteY75" fmla="*/ 318180 h 1171170"/>
              <a:gd name="connsiteX76" fmla="*/ 1427863 w 1462105"/>
              <a:gd name="connsiteY76" fmla="*/ 296018 h 1171170"/>
              <a:gd name="connsiteX77" fmla="*/ 1384551 w 1462105"/>
              <a:gd name="connsiteY77" fmla="*/ 302851 h 1171170"/>
              <a:gd name="connsiteX78" fmla="*/ 1368799 w 1462105"/>
              <a:gd name="connsiteY78" fmla="*/ 279272 h 1171170"/>
              <a:gd name="connsiteX79" fmla="*/ 1342828 w 1462105"/>
              <a:gd name="connsiteY79" fmla="*/ 246953 h 1171170"/>
              <a:gd name="connsiteX80" fmla="*/ 1342828 w 1462105"/>
              <a:gd name="connsiteY80" fmla="*/ 224432 h 1171170"/>
              <a:gd name="connsiteX81" fmla="*/ 1324085 w 1462105"/>
              <a:gd name="connsiteY81" fmla="*/ 199346 h 1171170"/>
              <a:gd name="connsiteX82" fmla="*/ 1330775 w 1462105"/>
              <a:gd name="connsiteY82" fmla="*/ 154305 h 1171170"/>
              <a:gd name="connsiteX83" fmla="*/ 1324085 w 1462105"/>
              <a:gd name="connsiteY83" fmla="*/ 137738 h 1171170"/>
              <a:gd name="connsiteX84" fmla="*/ 1318486 w 1462105"/>
              <a:gd name="connsiteY84" fmla="*/ 147675 h 1171170"/>
              <a:gd name="connsiteX85" fmla="*/ 1295131 w 1462105"/>
              <a:gd name="connsiteY85" fmla="*/ 147675 h 1171170"/>
              <a:gd name="connsiteX86" fmla="*/ 1260497 w 1462105"/>
              <a:gd name="connsiteY86" fmla="*/ 173559 h 1171170"/>
              <a:gd name="connsiteX87" fmla="*/ 1254516 w 1462105"/>
              <a:gd name="connsiteY87" fmla="*/ 147675 h 1171170"/>
              <a:gd name="connsiteX88" fmla="*/ 1239465 w 1462105"/>
              <a:gd name="connsiteY88" fmla="*/ 129919 h 1171170"/>
              <a:gd name="connsiteX89" fmla="*/ 1160101 w 1462105"/>
              <a:gd name="connsiteY89" fmla="*/ 199346 h 1171170"/>
              <a:gd name="connsiteX90" fmla="*/ 1097451 w 1462105"/>
              <a:gd name="connsiteY90" fmla="*/ 199346 h 1171170"/>
              <a:gd name="connsiteX91" fmla="*/ 1067536 w 1462105"/>
              <a:gd name="connsiteY91" fmla="*/ 147675 h 1171170"/>
              <a:gd name="connsiteX92" fmla="*/ 1018161 w 1462105"/>
              <a:gd name="connsiteY92" fmla="*/ 137738 h 1171170"/>
              <a:gd name="connsiteX93" fmla="*/ 994814 w 1462105"/>
              <a:gd name="connsiteY93" fmla="*/ 173559 h 1171170"/>
              <a:gd name="connsiteX94" fmla="*/ 966064 w 1462105"/>
              <a:gd name="connsiteY94" fmla="*/ 137738 h 1171170"/>
              <a:gd name="connsiteX95" fmla="*/ 945406 w 1462105"/>
              <a:gd name="connsiteY95" fmla="*/ 147675 h 1171170"/>
              <a:gd name="connsiteX96" fmla="*/ 921741 w 1462105"/>
              <a:gd name="connsiteY96" fmla="*/ 129919 h 1171170"/>
              <a:gd name="connsiteX97" fmla="*/ 937452 w 1462105"/>
              <a:gd name="connsiteY97" fmla="*/ 103725 h 1171170"/>
              <a:gd name="connsiteX98" fmla="*/ 901873 w 1462105"/>
              <a:gd name="connsiteY98" fmla="*/ 81546 h 1171170"/>
              <a:gd name="connsiteX99" fmla="*/ 886993 w 1462105"/>
              <a:gd name="connsiteY99" fmla="*/ 94782 h 1171170"/>
              <a:gd name="connsiteX100" fmla="*/ 886993 w 1462105"/>
              <a:gd name="connsiteY100" fmla="*/ 129919 h 1171170"/>
              <a:gd name="connsiteX101" fmla="*/ 901873 w 1462105"/>
              <a:gd name="connsiteY101" fmla="*/ 137738 h 1171170"/>
              <a:gd name="connsiteX102" fmla="*/ 901873 w 1462105"/>
              <a:gd name="connsiteY102" fmla="*/ 164184 h 1171170"/>
              <a:gd name="connsiteX103" fmla="*/ 845270 w 1462105"/>
              <a:gd name="connsiteY103" fmla="*/ 164184 h 1171170"/>
              <a:gd name="connsiteX104" fmla="*/ 830561 w 1462105"/>
              <a:gd name="connsiteY104" fmla="*/ 81546 h 1171170"/>
              <a:gd name="connsiteX105" fmla="*/ 775416 w 1462105"/>
              <a:gd name="connsiteY105" fmla="*/ 31830 h 1171170"/>
              <a:gd name="connsiteX106" fmla="*/ 733237 w 1462105"/>
              <a:gd name="connsiteY106" fmla="*/ 64801 h 1171170"/>
              <a:gd name="connsiteX107" fmla="*/ 709580 w 1462105"/>
              <a:gd name="connsiteY107" fmla="*/ 31830 h 1171170"/>
              <a:gd name="connsiteX108" fmla="*/ 664434 w 1462105"/>
              <a:gd name="connsiteY108" fmla="*/ 0 h 1171170"/>
              <a:gd name="connsiteX109" fmla="*/ 619386 w 1462105"/>
              <a:gd name="connsiteY109" fmla="*/ 45375 h 1171170"/>
              <a:gd name="connsiteX110" fmla="*/ 608695 w 1462105"/>
              <a:gd name="connsiteY110" fmla="*/ 38590 h 1171170"/>
              <a:gd name="connsiteX111" fmla="*/ 572594 w 1462105"/>
              <a:gd name="connsiteY111" fmla="*/ 55214 h 1171170"/>
              <a:gd name="connsiteX112" fmla="*/ 602925 w 1462105"/>
              <a:gd name="connsiteY112" fmla="*/ 81986 h 1171170"/>
              <a:gd name="connsiteX113" fmla="*/ 629361 w 1462105"/>
              <a:gd name="connsiteY113" fmla="*/ 134431 h 1171170"/>
              <a:gd name="connsiteX114" fmla="*/ 629361 w 1462105"/>
              <a:gd name="connsiteY114" fmla="*/ 171792 h 1171170"/>
              <a:gd name="connsiteX115" fmla="*/ 634356 w 1462105"/>
              <a:gd name="connsiteY115" fmla="*/ 212574 h 1171170"/>
              <a:gd name="connsiteX116" fmla="*/ 640142 w 1462105"/>
              <a:gd name="connsiteY116" fmla="*/ 243491 h 1171170"/>
              <a:gd name="connsiteX117" fmla="*/ 602925 w 1462105"/>
              <a:gd name="connsiteY117" fmla="*/ 243491 h 1171170"/>
              <a:gd name="connsiteX118" fmla="*/ 597693 w 1462105"/>
              <a:gd name="connsiteY118" fmla="*/ 225687 h 1171170"/>
              <a:gd name="connsiteX119" fmla="*/ 614089 w 1462105"/>
              <a:gd name="connsiteY119" fmla="*/ 219032 h 1171170"/>
              <a:gd name="connsiteX120" fmla="*/ 608695 w 1462105"/>
              <a:gd name="connsiteY120" fmla="*/ 186306 h 1171170"/>
              <a:gd name="connsiteX121" fmla="*/ 597693 w 1462105"/>
              <a:gd name="connsiteY121" fmla="*/ 186306 h 1171170"/>
              <a:gd name="connsiteX122" fmla="*/ 597693 w 1462105"/>
              <a:gd name="connsiteY122" fmla="*/ 163289 h 1171170"/>
              <a:gd name="connsiteX123" fmla="*/ 608695 w 1462105"/>
              <a:gd name="connsiteY123" fmla="*/ 155103 h 1171170"/>
              <a:gd name="connsiteX124" fmla="*/ 614089 w 1462105"/>
              <a:gd name="connsiteY124" fmla="*/ 140532 h 1171170"/>
              <a:gd name="connsiteX125" fmla="*/ 602925 w 1462105"/>
              <a:gd name="connsiteY125" fmla="*/ 120479 h 1171170"/>
              <a:gd name="connsiteX126" fmla="*/ 582267 w 1462105"/>
              <a:gd name="connsiteY126" fmla="*/ 115584 h 1171170"/>
              <a:gd name="connsiteX127" fmla="*/ 572594 w 1462105"/>
              <a:gd name="connsiteY127" fmla="*/ 103546 h 1171170"/>
              <a:gd name="connsiteX128" fmla="*/ 555465 w 1462105"/>
              <a:gd name="connsiteY128" fmla="*/ 115584 h 1171170"/>
              <a:gd name="connsiteX129" fmla="*/ 539126 w 1462105"/>
              <a:gd name="connsiteY129" fmla="*/ 115584 h 1171170"/>
              <a:gd name="connsiteX130" fmla="*/ 533576 w 1462105"/>
              <a:gd name="connsiteY130" fmla="*/ 134431 h 1171170"/>
              <a:gd name="connsiteX131" fmla="*/ 520098 w 1462105"/>
              <a:gd name="connsiteY131" fmla="*/ 120479 h 1171170"/>
              <a:gd name="connsiteX132" fmla="*/ 527782 w 1462105"/>
              <a:gd name="connsiteY132" fmla="*/ 94521 h 1171170"/>
              <a:gd name="connsiteX133" fmla="*/ 508208 w 1462105"/>
              <a:gd name="connsiteY133" fmla="*/ 81986 h 1171170"/>
              <a:gd name="connsiteX134" fmla="*/ 479222 w 1462105"/>
              <a:gd name="connsiteY134" fmla="*/ 81986 h 1171170"/>
              <a:gd name="connsiteX135" fmla="*/ 384546 w 1462105"/>
              <a:gd name="connsiteY135" fmla="*/ 171792 h 1171170"/>
              <a:gd name="connsiteX136" fmla="*/ 400763 w 1462105"/>
              <a:gd name="connsiteY136" fmla="*/ 193156 h 1171170"/>
              <a:gd name="connsiteX137" fmla="*/ 406557 w 1462105"/>
              <a:gd name="connsiteY137" fmla="*/ 219032 h 1171170"/>
              <a:gd name="connsiteX138" fmla="*/ 400763 w 1462105"/>
              <a:gd name="connsiteY138" fmla="*/ 243491 h 1171170"/>
              <a:gd name="connsiteX139" fmla="*/ 375721 w 1462105"/>
              <a:gd name="connsiteY139" fmla="*/ 255643 h 1171170"/>
              <a:gd name="connsiteX140" fmla="*/ 353066 w 1462105"/>
              <a:gd name="connsiteY140" fmla="*/ 225687 h 1171170"/>
              <a:gd name="connsiteX141" fmla="*/ 333762 w 1462105"/>
              <a:gd name="connsiteY141" fmla="*/ 240616 h 1171170"/>
              <a:gd name="connsiteX142" fmla="*/ 333762 w 1462105"/>
              <a:gd name="connsiteY142" fmla="*/ 275485 h 1171170"/>
              <a:gd name="connsiteX143" fmla="*/ 316168 w 1462105"/>
              <a:gd name="connsiteY143" fmla="*/ 295782 h 1171170"/>
              <a:gd name="connsiteX144" fmla="*/ 299169 w 1462105"/>
              <a:gd name="connsiteY144" fmla="*/ 295782 h 1171170"/>
              <a:gd name="connsiteX145" fmla="*/ 299169 w 1462105"/>
              <a:gd name="connsiteY145" fmla="*/ 323922 h 1171170"/>
              <a:gd name="connsiteX146" fmla="*/ 276979 w 1462105"/>
              <a:gd name="connsiteY146" fmla="*/ 323922 h 1171170"/>
              <a:gd name="connsiteX147" fmla="*/ 255579 w 1462105"/>
              <a:gd name="connsiteY147" fmla="*/ 317260 h 1171170"/>
              <a:gd name="connsiteX148" fmla="*/ 255579 w 1462105"/>
              <a:gd name="connsiteY148" fmla="*/ 295782 h 1171170"/>
              <a:gd name="connsiteX149" fmla="*/ 236624 w 1462105"/>
              <a:gd name="connsiteY149" fmla="*/ 275485 h 1171170"/>
              <a:gd name="connsiteX150" fmla="*/ 217042 w 1462105"/>
              <a:gd name="connsiteY150" fmla="*/ 275485 h 1171170"/>
              <a:gd name="connsiteX151" fmla="*/ 186874 w 1462105"/>
              <a:gd name="connsiteY151" fmla="*/ 295782 h 1171170"/>
              <a:gd name="connsiteX152" fmla="*/ 186874 w 1462105"/>
              <a:gd name="connsiteY152" fmla="*/ 312674 h 1171170"/>
              <a:gd name="connsiteX153" fmla="*/ 169566 w 1462105"/>
              <a:gd name="connsiteY153" fmla="*/ 317260 h 1171170"/>
              <a:gd name="connsiteX154" fmla="*/ 162313 w 1462105"/>
              <a:gd name="connsiteY154" fmla="*/ 331912 h 1171170"/>
              <a:gd name="connsiteX155" fmla="*/ 143660 w 1462105"/>
              <a:gd name="connsiteY155" fmla="*/ 342761 h 1171170"/>
              <a:gd name="connsiteX156" fmla="*/ 129929 w 1462105"/>
              <a:gd name="connsiteY156" fmla="*/ 323922 h 1171170"/>
              <a:gd name="connsiteX157" fmla="*/ 135103 w 1462105"/>
              <a:gd name="connsiteY157" fmla="*/ 304204 h 1171170"/>
              <a:gd name="connsiteX158" fmla="*/ 114217 w 1462105"/>
              <a:gd name="connsiteY158" fmla="*/ 281137 h 1171170"/>
              <a:gd name="connsiteX159" fmla="*/ 95246 w 1462105"/>
              <a:gd name="connsiteY159" fmla="*/ 275485 h 1171170"/>
              <a:gd name="connsiteX160" fmla="*/ 87431 w 1462105"/>
              <a:gd name="connsiteY160" fmla="*/ 255643 h 1171170"/>
              <a:gd name="connsiteX161" fmla="*/ 51062 w 1462105"/>
              <a:gd name="connsiteY161" fmla="*/ 225687 h 1171170"/>
              <a:gd name="connsiteX162" fmla="*/ 27520 w 1462105"/>
              <a:gd name="connsiteY162" fmla="*/ 225687 h 1171170"/>
              <a:gd name="connsiteX163" fmla="*/ 13234 w 1462105"/>
              <a:gd name="connsiteY163" fmla="*/ 219032 h 1171170"/>
              <a:gd name="connsiteX164" fmla="*/ 13234 w 1462105"/>
              <a:gd name="connsiteY164" fmla="*/ 247914 h 1171170"/>
              <a:gd name="connsiteX165" fmla="*/ 42229 w 1462105"/>
              <a:gd name="connsiteY165" fmla="*/ 267120 h 1171170"/>
              <a:gd name="connsiteX166" fmla="*/ 42229 w 1462105"/>
              <a:gd name="connsiteY166" fmla="*/ 281137 h 1171170"/>
              <a:gd name="connsiteX167" fmla="*/ 74303 w 1462105"/>
              <a:gd name="connsiteY167" fmla="*/ 295782 h 1171170"/>
              <a:gd name="connsiteX168" fmla="*/ 27520 w 1462105"/>
              <a:gd name="connsiteY168" fmla="*/ 317260 h 1171170"/>
              <a:gd name="connsiteX169" fmla="*/ 27520 w 1462105"/>
              <a:gd name="connsiteY169" fmla="*/ 331912 h 1171170"/>
              <a:gd name="connsiteX170" fmla="*/ 13234 w 1462105"/>
              <a:gd name="connsiteY170" fmla="*/ 342761 h 1171170"/>
              <a:gd name="connsiteX171" fmla="*/ 27520 w 1462105"/>
              <a:gd name="connsiteY171" fmla="*/ 357088 h 1171170"/>
              <a:gd name="connsiteX172" fmla="*/ 0 w 1462105"/>
              <a:gd name="connsiteY172" fmla="*/ 365592 h 117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462105" h="1171170">
                <a:moveTo>
                  <a:pt x="0" y="365592"/>
                </a:moveTo>
                <a:lnTo>
                  <a:pt x="0" y="397910"/>
                </a:lnTo>
                <a:lnTo>
                  <a:pt x="22597" y="407578"/>
                </a:lnTo>
                <a:lnTo>
                  <a:pt x="45309" y="417572"/>
                </a:lnTo>
                <a:lnTo>
                  <a:pt x="51999" y="446030"/>
                </a:lnTo>
                <a:lnTo>
                  <a:pt x="33802" y="452832"/>
                </a:lnTo>
                <a:lnTo>
                  <a:pt x="45309" y="481534"/>
                </a:lnTo>
                <a:lnTo>
                  <a:pt x="87040" y="471019"/>
                </a:lnTo>
                <a:lnTo>
                  <a:pt x="93511" y="487325"/>
                </a:lnTo>
                <a:lnTo>
                  <a:pt x="154490" y="507207"/>
                </a:lnTo>
                <a:lnTo>
                  <a:pt x="205723" y="527072"/>
                </a:lnTo>
                <a:lnTo>
                  <a:pt x="225737" y="553502"/>
                </a:lnTo>
                <a:lnTo>
                  <a:pt x="244138" y="543028"/>
                </a:lnTo>
                <a:lnTo>
                  <a:pt x="283481" y="576349"/>
                </a:lnTo>
                <a:lnTo>
                  <a:pt x="300766" y="612015"/>
                </a:lnTo>
                <a:lnTo>
                  <a:pt x="327356" y="682941"/>
                </a:lnTo>
                <a:lnTo>
                  <a:pt x="363416" y="703857"/>
                </a:lnTo>
                <a:lnTo>
                  <a:pt x="379771" y="739295"/>
                </a:lnTo>
                <a:lnTo>
                  <a:pt x="412302" y="739295"/>
                </a:lnTo>
                <a:lnTo>
                  <a:pt x="444646" y="765310"/>
                </a:lnTo>
                <a:lnTo>
                  <a:pt x="464163" y="756978"/>
                </a:lnTo>
                <a:lnTo>
                  <a:pt x="523366" y="822854"/>
                </a:lnTo>
                <a:lnTo>
                  <a:pt x="529119" y="854130"/>
                </a:lnTo>
                <a:lnTo>
                  <a:pt x="523366" y="878500"/>
                </a:lnTo>
                <a:lnTo>
                  <a:pt x="581501" y="984962"/>
                </a:lnTo>
                <a:lnTo>
                  <a:pt x="619386" y="1021793"/>
                </a:lnTo>
                <a:lnTo>
                  <a:pt x="664434" y="1021793"/>
                </a:lnTo>
                <a:lnTo>
                  <a:pt x="698489" y="1047905"/>
                </a:lnTo>
                <a:lnTo>
                  <a:pt x="709580" y="1087514"/>
                </a:lnTo>
                <a:lnTo>
                  <a:pt x="726318" y="1109921"/>
                </a:lnTo>
                <a:lnTo>
                  <a:pt x="751433" y="1099577"/>
                </a:lnTo>
                <a:lnTo>
                  <a:pt x="790614" y="1099577"/>
                </a:lnTo>
                <a:lnTo>
                  <a:pt x="816096" y="1109921"/>
                </a:lnTo>
                <a:lnTo>
                  <a:pt x="845270" y="1128637"/>
                </a:lnTo>
                <a:lnTo>
                  <a:pt x="873694" y="1148992"/>
                </a:lnTo>
                <a:lnTo>
                  <a:pt x="901873" y="1163987"/>
                </a:lnTo>
                <a:lnTo>
                  <a:pt x="951314" y="1157014"/>
                </a:lnTo>
                <a:lnTo>
                  <a:pt x="994814" y="1171170"/>
                </a:lnTo>
                <a:lnTo>
                  <a:pt x="1038631" y="1157014"/>
                </a:lnTo>
                <a:lnTo>
                  <a:pt x="1058629" y="1109921"/>
                </a:lnTo>
                <a:lnTo>
                  <a:pt x="1058629" y="1099577"/>
                </a:lnTo>
                <a:lnTo>
                  <a:pt x="1160101" y="1109921"/>
                </a:lnTo>
                <a:lnTo>
                  <a:pt x="1176040" y="1148992"/>
                </a:lnTo>
                <a:lnTo>
                  <a:pt x="1227771" y="1157014"/>
                </a:lnTo>
                <a:lnTo>
                  <a:pt x="1239465" y="1109921"/>
                </a:lnTo>
                <a:lnTo>
                  <a:pt x="1267432" y="1099577"/>
                </a:lnTo>
                <a:lnTo>
                  <a:pt x="1330775" y="1070556"/>
                </a:lnTo>
                <a:lnTo>
                  <a:pt x="1342828" y="1021793"/>
                </a:lnTo>
                <a:lnTo>
                  <a:pt x="1361448" y="984962"/>
                </a:lnTo>
                <a:lnTo>
                  <a:pt x="1394933" y="904498"/>
                </a:lnTo>
                <a:lnTo>
                  <a:pt x="1420790" y="904498"/>
                </a:lnTo>
                <a:lnTo>
                  <a:pt x="1438840" y="866111"/>
                </a:lnTo>
                <a:lnTo>
                  <a:pt x="1462105" y="840634"/>
                </a:lnTo>
                <a:lnTo>
                  <a:pt x="1453190" y="814847"/>
                </a:lnTo>
                <a:lnTo>
                  <a:pt x="1453190" y="791162"/>
                </a:lnTo>
                <a:lnTo>
                  <a:pt x="1462105" y="772298"/>
                </a:lnTo>
                <a:lnTo>
                  <a:pt x="1462105" y="720790"/>
                </a:lnTo>
                <a:lnTo>
                  <a:pt x="1400490" y="720790"/>
                </a:lnTo>
                <a:lnTo>
                  <a:pt x="1394933" y="682941"/>
                </a:lnTo>
                <a:lnTo>
                  <a:pt x="1394933" y="640653"/>
                </a:lnTo>
                <a:lnTo>
                  <a:pt x="1407800" y="618678"/>
                </a:lnTo>
                <a:lnTo>
                  <a:pt x="1420790" y="599040"/>
                </a:lnTo>
                <a:lnTo>
                  <a:pt x="1394933" y="576349"/>
                </a:lnTo>
                <a:lnTo>
                  <a:pt x="1400490" y="553502"/>
                </a:lnTo>
                <a:lnTo>
                  <a:pt x="1427863" y="543028"/>
                </a:lnTo>
                <a:lnTo>
                  <a:pt x="1420790" y="515156"/>
                </a:lnTo>
                <a:lnTo>
                  <a:pt x="1407800" y="507207"/>
                </a:lnTo>
                <a:lnTo>
                  <a:pt x="1394933" y="481534"/>
                </a:lnTo>
                <a:lnTo>
                  <a:pt x="1394933" y="452832"/>
                </a:lnTo>
                <a:lnTo>
                  <a:pt x="1384551" y="423990"/>
                </a:lnTo>
                <a:lnTo>
                  <a:pt x="1400490" y="417572"/>
                </a:lnTo>
                <a:lnTo>
                  <a:pt x="1427863" y="407578"/>
                </a:lnTo>
                <a:lnTo>
                  <a:pt x="1427863" y="377898"/>
                </a:lnTo>
                <a:lnTo>
                  <a:pt x="1400490" y="353236"/>
                </a:lnTo>
                <a:lnTo>
                  <a:pt x="1400490" y="331970"/>
                </a:lnTo>
                <a:lnTo>
                  <a:pt x="1427863" y="318180"/>
                </a:lnTo>
                <a:lnTo>
                  <a:pt x="1427863" y="296018"/>
                </a:lnTo>
                <a:lnTo>
                  <a:pt x="1384551" y="302851"/>
                </a:lnTo>
                <a:lnTo>
                  <a:pt x="1368799" y="279272"/>
                </a:lnTo>
                <a:lnTo>
                  <a:pt x="1342828" y="246953"/>
                </a:lnTo>
                <a:lnTo>
                  <a:pt x="1342828" y="224432"/>
                </a:lnTo>
                <a:lnTo>
                  <a:pt x="1324085" y="199346"/>
                </a:lnTo>
                <a:lnTo>
                  <a:pt x="1330775" y="154305"/>
                </a:lnTo>
                <a:lnTo>
                  <a:pt x="1324085" y="137738"/>
                </a:lnTo>
                <a:lnTo>
                  <a:pt x="1318486" y="147675"/>
                </a:lnTo>
                <a:lnTo>
                  <a:pt x="1295131" y="147675"/>
                </a:lnTo>
                <a:lnTo>
                  <a:pt x="1260497" y="173559"/>
                </a:lnTo>
                <a:lnTo>
                  <a:pt x="1254516" y="147675"/>
                </a:lnTo>
                <a:lnTo>
                  <a:pt x="1239465" y="129919"/>
                </a:lnTo>
                <a:lnTo>
                  <a:pt x="1160101" y="199346"/>
                </a:lnTo>
                <a:lnTo>
                  <a:pt x="1097451" y="199346"/>
                </a:lnTo>
                <a:lnTo>
                  <a:pt x="1067536" y="147675"/>
                </a:lnTo>
                <a:lnTo>
                  <a:pt x="1018161" y="137738"/>
                </a:lnTo>
                <a:lnTo>
                  <a:pt x="994814" y="173559"/>
                </a:lnTo>
                <a:lnTo>
                  <a:pt x="966064" y="137738"/>
                </a:lnTo>
                <a:lnTo>
                  <a:pt x="945406" y="147675"/>
                </a:lnTo>
                <a:lnTo>
                  <a:pt x="921741" y="129919"/>
                </a:lnTo>
                <a:lnTo>
                  <a:pt x="937452" y="103725"/>
                </a:lnTo>
                <a:lnTo>
                  <a:pt x="901873" y="81546"/>
                </a:lnTo>
                <a:lnTo>
                  <a:pt x="886993" y="94782"/>
                </a:lnTo>
                <a:lnTo>
                  <a:pt x="886993" y="129919"/>
                </a:lnTo>
                <a:lnTo>
                  <a:pt x="901873" y="137738"/>
                </a:lnTo>
                <a:lnTo>
                  <a:pt x="901873" y="164184"/>
                </a:lnTo>
                <a:lnTo>
                  <a:pt x="845270" y="164184"/>
                </a:lnTo>
                <a:lnTo>
                  <a:pt x="830561" y="81546"/>
                </a:lnTo>
                <a:lnTo>
                  <a:pt x="775416" y="31830"/>
                </a:lnTo>
                <a:lnTo>
                  <a:pt x="733237" y="64801"/>
                </a:lnTo>
                <a:lnTo>
                  <a:pt x="709580" y="31830"/>
                </a:lnTo>
                <a:lnTo>
                  <a:pt x="664434" y="0"/>
                </a:lnTo>
                <a:lnTo>
                  <a:pt x="619386" y="45375"/>
                </a:lnTo>
                <a:lnTo>
                  <a:pt x="608695" y="38590"/>
                </a:lnTo>
                <a:lnTo>
                  <a:pt x="572594" y="55214"/>
                </a:lnTo>
                <a:lnTo>
                  <a:pt x="602925" y="81986"/>
                </a:lnTo>
                <a:lnTo>
                  <a:pt x="629361" y="134431"/>
                </a:lnTo>
                <a:lnTo>
                  <a:pt x="629361" y="171792"/>
                </a:lnTo>
                <a:lnTo>
                  <a:pt x="634356" y="212574"/>
                </a:lnTo>
                <a:lnTo>
                  <a:pt x="640142" y="243491"/>
                </a:lnTo>
                <a:lnTo>
                  <a:pt x="602925" y="243491"/>
                </a:lnTo>
                <a:lnTo>
                  <a:pt x="597693" y="225687"/>
                </a:lnTo>
                <a:lnTo>
                  <a:pt x="614089" y="219032"/>
                </a:lnTo>
                <a:lnTo>
                  <a:pt x="608695" y="186306"/>
                </a:lnTo>
                <a:lnTo>
                  <a:pt x="597693" y="186306"/>
                </a:lnTo>
                <a:lnTo>
                  <a:pt x="597693" y="163289"/>
                </a:lnTo>
                <a:lnTo>
                  <a:pt x="608695" y="155103"/>
                </a:lnTo>
                <a:lnTo>
                  <a:pt x="614089" y="140532"/>
                </a:lnTo>
                <a:lnTo>
                  <a:pt x="602925" y="120479"/>
                </a:lnTo>
                <a:lnTo>
                  <a:pt x="582267" y="115584"/>
                </a:lnTo>
                <a:lnTo>
                  <a:pt x="572594" y="103546"/>
                </a:lnTo>
                <a:lnTo>
                  <a:pt x="555465" y="115584"/>
                </a:lnTo>
                <a:lnTo>
                  <a:pt x="539126" y="115584"/>
                </a:lnTo>
                <a:lnTo>
                  <a:pt x="533576" y="134431"/>
                </a:lnTo>
                <a:lnTo>
                  <a:pt x="520098" y="120479"/>
                </a:lnTo>
                <a:lnTo>
                  <a:pt x="527782" y="94521"/>
                </a:lnTo>
                <a:lnTo>
                  <a:pt x="508208" y="81986"/>
                </a:lnTo>
                <a:lnTo>
                  <a:pt x="479222" y="81986"/>
                </a:lnTo>
                <a:lnTo>
                  <a:pt x="384546" y="171792"/>
                </a:lnTo>
                <a:lnTo>
                  <a:pt x="400763" y="193156"/>
                </a:lnTo>
                <a:lnTo>
                  <a:pt x="406557" y="219032"/>
                </a:lnTo>
                <a:lnTo>
                  <a:pt x="400763" y="243491"/>
                </a:lnTo>
                <a:lnTo>
                  <a:pt x="375721" y="255643"/>
                </a:lnTo>
                <a:lnTo>
                  <a:pt x="353066" y="225687"/>
                </a:lnTo>
                <a:lnTo>
                  <a:pt x="333762" y="240616"/>
                </a:lnTo>
                <a:lnTo>
                  <a:pt x="333762" y="275485"/>
                </a:lnTo>
                <a:lnTo>
                  <a:pt x="316168" y="295782"/>
                </a:lnTo>
                <a:lnTo>
                  <a:pt x="299169" y="295782"/>
                </a:lnTo>
                <a:lnTo>
                  <a:pt x="299169" y="323922"/>
                </a:lnTo>
                <a:lnTo>
                  <a:pt x="276979" y="323922"/>
                </a:lnTo>
                <a:lnTo>
                  <a:pt x="255579" y="317260"/>
                </a:lnTo>
                <a:lnTo>
                  <a:pt x="255579" y="295782"/>
                </a:lnTo>
                <a:lnTo>
                  <a:pt x="236624" y="275485"/>
                </a:lnTo>
                <a:lnTo>
                  <a:pt x="217042" y="275485"/>
                </a:lnTo>
                <a:lnTo>
                  <a:pt x="186874" y="295782"/>
                </a:lnTo>
                <a:lnTo>
                  <a:pt x="186874" y="312674"/>
                </a:lnTo>
                <a:lnTo>
                  <a:pt x="169566" y="317260"/>
                </a:lnTo>
                <a:lnTo>
                  <a:pt x="162313" y="331912"/>
                </a:lnTo>
                <a:lnTo>
                  <a:pt x="143660" y="342761"/>
                </a:lnTo>
                <a:lnTo>
                  <a:pt x="129929" y="323922"/>
                </a:lnTo>
                <a:lnTo>
                  <a:pt x="135103" y="304204"/>
                </a:lnTo>
                <a:lnTo>
                  <a:pt x="114217" y="281137"/>
                </a:lnTo>
                <a:lnTo>
                  <a:pt x="95246" y="275485"/>
                </a:lnTo>
                <a:lnTo>
                  <a:pt x="87431" y="255643"/>
                </a:lnTo>
                <a:lnTo>
                  <a:pt x="51062" y="225687"/>
                </a:lnTo>
                <a:lnTo>
                  <a:pt x="27520" y="225687"/>
                </a:lnTo>
                <a:lnTo>
                  <a:pt x="13234" y="219032"/>
                </a:lnTo>
                <a:lnTo>
                  <a:pt x="13234" y="247914"/>
                </a:lnTo>
                <a:lnTo>
                  <a:pt x="42229" y="267120"/>
                </a:lnTo>
                <a:lnTo>
                  <a:pt x="42229" y="281137"/>
                </a:lnTo>
                <a:lnTo>
                  <a:pt x="74303" y="295782"/>
                </a:lnTo>
                <a:lnTo>
                  <a:pt x="27520" y="317260"/>
                </a:lnTo>
                <a:lnTo>
                  <a:pt x="27520" y="331912"/>
                </a:lnTo>
                <a:lnTo>
                  <a:pt x="13234" y="342761"/>
                </a:lnTo>
                <a:lnTo>
                  <a:pt x="27520" y="357088"/>
                </a:lnTo>
                <a:lnTo>
                  <a:pt x="0" y="365592"/>
                </a:lnTo>
              </a:path>
            </a:pathLst>
          </a:custGeom>
          <a:solidFill>
            <a:srgbClr val="3D87C7"/>
          </a:solidFill>
          <a:ln w="8141" cap="rnd">
            <a:solidFill>
              <a:schemeClr val="bg1"/>
            </a:solidFill>
            <a:prstDash val="solid"/>
            <a:round/>
          </a:ln>
        </p:spPr>
        <p:txBody>
          <a:bodyPr rtlCol="0" anchor="ctr"/>
          <a:lstStyle/>
          <a:p>
            <a:endParaRPr lang="en-LV"/>
          </a:p>
        </p:txBody>
      </p:sp>
      <p:sp>
        <p:nvSpPr>
          <p:cNvPr id="38" name="Alūksnes novads">
            <a:extLst>
              <a:ext uri="{FF2B5EF4-FFF2-40B4-BE49-F238E27FC236}">
                <a16:creationId xmlns:a16="http://schemas.microsoft.com/office/drawing/2014/main" id="{E087AE1A-47C2-E4D0-5B3B-635EEDC61AE9}"/>
              </a:ext>
            </a:extLst>
          </p:cNvPr>
          <p:cNvSpPr/>
          <p:nvPr/>
        </p:nvSpPr>
        <p:spPr>
          <a:xfrm>
            <a:off x="8589760" y="1658169"/>
            <a:ext cx="1312015" cy="895156"/>
          </a:xfrm>
          <a:custGeom>
            <a:avLst/>
            <a:gdLst>
              <a:gd name="connsiteX0" fmla="*/ 269604 w 1312015"/>
              <a:gd name="connsiteY0" fmla="*/ 117254 h 895156"/>
              <a:gd name="connsiteX1" fmla="*/ 298142 w 1312015"/>
              <a:gd name="connsiteY1" fmla="*/ 90368 h 895156"/>
              <a:gd name="connsiteX2" fmla="*/ 298142 w 1312015"/>
              <a:gd name="connsiteY2" fmla="*/ 47721 h 895156"/>
              <a:gd name="connsiteX3" fmla="*/ 315222 w 1312015"/>
              <a:gd name="connsiteY3" fmla="*/ 33150 h 895156"/>
              <a:gd name="connsiteX4" fmla="*/ 353066 w 1312015"/>
              <a:gd name="connsiteY4" fmla="*/ 0 h 895156"/>
              <a:gd name="connsiteX5" fmla="*/ 372135 w 1312015"/>
              <a:gd name="connsiteY5" fmla="*/ 11639 h 895156"/>
              <a:gd name="connsiteX6" fmla="*/ 396998 w 1312015"/>
              <a:gd name="connsiteY6" fmla="*/ 33150 h 895156"/>
              <a:gd name="connsiteX7" fmla="*/ 387480 w 1312015"/>
              <a:gd name="connsiteY7" fmla="*/ 55613 h 895156"/>
              <a:gd name="connsiteX8" fmla="*/ 396998 w 1312015"/>
              <a:gd name="connsiteY8" fmla="*/ 74428 h 895156"/>
              <a:gd name="connsiteX9" fmla="*/ 437947 w 1312015"/>
              <a:gd name="connsiteY9" fmla="*/ 47721 h 895156"/>
              <a:gd name="connsiteX10" fmla="*/ 465947 w 1312015"/>
              <a:gd name="connsiteY10" fmla="*/ 55613 h 895156"/>
              <a:gd name="connsiteX11" fmla="*/ 499253 w 1312015"/>
              <a:gd name="connsiteY11" fmla="*/ 69134 h 895156"/>
              <a:gd name="connsiteX12" fmla="*/ 517865 w 1312015"/>
              <a:gd name="connsiteY12" fmla="*/ 90368 h 895156"/>
              <a:gd name="connsiteX13" fmla="*/ 517865 w 1312015"/>
              <a:gd name="connsiteY13" fmla="*/ 106364 h 895156"/>
              <a:gd name="connsiteX14" fmla="*/ 576905 w 1312015"/>
              <a:gd name="connsiteY14" fmla="*/ 125553 h 895156"/>
              <a:gd name="connsiteX15" fmla="*/ 624928 w 1312015"/>
              <a:gd name="connsiteY15" fmla="*/ 152236 h 895156"/>
              <a:gd name="connsiteX16" fmla="*/ 669324 w 1312015"/>
              <a:gd name="connsiteY16" fmla="*/ 152236 h 895156"/>
              <a:gd name="connsiteX17" fmla="*/ 686950 w 1312015"/>
              <a:gd name="connsiteY17" fmla="*/ 167312 h 895156"/>
              <a:gd name="connsiteX18" fmla="*/ 783158 w 1312015"/>
              <a:gd name="connsiteY18" fmla="*/ 167312 h 895156"/>
              <a:gd name="connsiteX19" fmla="*/ 801599 w 1312015"/>
              <a:gd name="connsiteY19" fmla="*/ 185435 h 895156"/>
              <a:gd name="connsiteX20" fmla="*/ 812641 w 1312015"/>
              <a:gd name="connsiteY20" fmla="*/ 200153 h 895156"/>
              <a:gd name="connsiteX21" fmla="*/ 832769 w 1312015"/>
              <a:gd name="connsiteY21" fmla="*/ 185435 h 895156"/>
              <a:gd name="connsiteX22" fmla="*/ 871966 w 1312015"/>
              <a:gd name="connsiteY22" fmla="*/ 225109 h 895156"/>
              <a:gd name="connsiteX23" fmla="*/ 911897 w 1312015"/>
              <a:gd name="connsiteY23" fmla="*/ 217705 h 895156"/>
              <a:gd name="connsiteX24" fmla="*/ 917927 w 1312015"/>
              <a:gd name="connsiteY24" fmla="*/ 185435 h 895156"/>
              <a:gd name="connsiteX25" fmla="*/ 956880 w 1312015"/>
              <a:gd name="connsiteY25" fmla="*/ 217705 h 895156"/>
              <a:gd name="connsiteX26" fmla="*/ 1000884 w 1312015"/>
              <a:gd name="connsiteY26" fmla="*/ 206082 h 895156"/>
              <a:gd name="connsiteX27" fmla="*/ 1022887 w 1312015"/>
              <a:gd name="connsiteY27" fmla="*/ 200153 h 895156"/>
              <a:gd name="connsiteX28" fmla="*/ 1049372 w 1312015"/>
              <a:gd name="connsiteY28" fmla="*/ 185435 h 895156"/>
              <a:gd name="connsiteX29" fmla="*/ 1086449 w 1312015"/>
              <a:gd name="connsiteY29" fmla="*/ 176345 h 895156"/>
              <a:gd name="connsiteX30" fmla="*/ 1129314 w 1312015"/>
              <a:gd name="connsiteY30" fmla="*/ 176345 h 895156"/>
              <a:gd name="connsiteX31" fmla="*/ 1129314 w 1312015"/>
              <a:gd name="connsiteY31" fmla="*/ 211425 h 895156"/>
              <a:gd name="connsiteX32" fmla="*/ 1148790 w 1312015"/>
              <a:gd name="connsiteY32" fmla="*/ 237204 h 895156"/>
              <a:gd name="connsiteX33" fmla="*/ 1138441 w 1312015"/>
              <a:gd name="connsiteY33" fmla="*/ 273318 h 895156"/>
              <a:gd name="connsiteX34" fmla="*/ 1138441 w 1312015"/>
              <a:gd name="connsiteY34" fmla="*/ 326692 h 895156"/>
              <a:gd name="connsiteX35" fmla="*/ 1114401 w 1312015"/>
              <a:gd name="connsiteY35" fmla="*/ 337549 h 895156"/>
              <a:gd name="connsiteX36" fmla="*/ 1102666 w 1312015"/>
              <a:gd name="connsiteY36" fmla="*/ 418476 h 895156"/>
              <a:gd name="connsiteX37" fmla="*/ 1148790 w 1312015"/>
              <a:gd name="connsiteY37" fmla="*/ 446185 h 895156"/>
              <a:gd name="connsiteX38" fmla="*/ 1148790 w 1312015"/>
              <a:gd name="connsiteY38" fmla="*/ 462597 h 895156"/>
              <a:gd name="connsiteX39" fmla="*/ 1192387 w 1312015"/>
              <a:gd name="connsiteY39" fmla="*/ 446185 h 895156"/>
              <a:gd name="connsiteX40" fmla="*/ 1229792 w 1312015"/>
              <a:gd name="connsiteY40" fmla="*/ 477739 h 895156"/>
              <a:gd name="connsiteX41" fmla="*/ 1289361 w 1312015"/>
              <a:gd name="connsiteY41" fmla="*/ 487504 h 895156"/>
              <a:gd name="connsiteX42" fmla="*/ 1312016 w 1312015"/>
              <a:gd name="connsiteY42" fmla="*/ 543541 h 895156"/>
              <a:gd name="connsiteX43" fmla="*/ 1312016 w 1312015"/>
              <a:gd name="connsiteY43" fmla="*/ 630374 h 895156"/>
              <a:gd name="connsiteX44" fmla="*/ 1289361 w 1312015"/>
              <a:gd name="connsiteY44" fmla="*/ 647845 h 895156"/>
              <a:gd name="connsiteX45" fmla="*/ 1279990 w 1312015"/>
              <a:gd name="connsiteY45" fmla="*/ 647845 h 895156"/>
              <a:gd name="connsiteX46" fmla="*/ 1259292 w 1312015"/>
              <a:gd name="connsiteY46" fmla="*/ 669184 h 895156"/>
              <a:gd name="connsiteX47" fmla="*/ 1245683 w 1312015"/>
              <a:gd name="connsiteY47" fmla="*/ 677745 h 895156"/>
              <a:gd name="connsiteX48" fmla="*/ 1203715 w 1312015"/>
              <a:gd name="connsiteY48" fmla="*/ 683120 h 895156"/>
              <a:gd name="connsiteX49" fmla="*/ 1203715 w 1312015"/>
              <a:gd name="connsiteY49" fmla="*/ 748996 h 895156"/>
              <a:gd name="connsiteX50" fmla="*/ 1173482 w 1312015"/>
              <a:gd name="connsiteY50" fmla="*/ 748996 h 895156"/>
              <a:gd name="connsiteX51" fmla="*/ 1173482 w 1312015"/>
              <a:gd name="connsiteY51" fmla="*/ 791773 h 895156"/>
              <a:gd name="connsiteX52" fmla="*/ 1138441 w 1312015"/>
              <a:gd name="connsiteY52" fmla="*/ 791773 h 895156"/>
              <a:gd name="connsiteX53" fmla="*/ 1122142 w 1312015"/>
              <a:gd name="connsiteY53" fmla="*/ 784280 h 895156"/>
              <a:gd name="connsiteX54" fmla="*/ 1122142 w 1312015"/>
              <a:gd name="connsiteY54" fmla="*/ 797035 h 895156"/>
              <a:gd name="connsiteX55" fmla="*/ 1092724 w 1312015"/>
              <a:gd name="connsiteY55" fmla="*/ 791773 h 895156"/>
              <a:gd name="connsiteX56" fmla="*/ 1092724 w 1312015"/>
              <a:gd name="connsiteY56" fmla="*/ 748996 h 895156"/>
              <a:gd name="connsiteX57" fmla="*/ 1049372 w 1312015"/>
              <a:gd name="connsiteY57" fmla="*/ 748996 h 895156"/>
              <a:gd name="connsiteX58" fmla="*/ 1049372 w 1312015"/>
              <a:gd name="connsiteY58" fmla="*/ 784280 h 895156"/>
              <a:gd name="connsiteX59" fmla="*/ 1010011 w 1312015"/>
              <a:gd name="connsiteY59" fmla="*/ 791773 h 895156"/>
              <a:gd name="connsiteX60" fmla="*/ 1000884 w 1312015"/>
              <a:gd name="connsiteY60" fmla="*/ 819613 h 895156"/>
              <a:gd name="connsiteX61" fmla="*/ 969999 w 1312015"/>
              <a:gd name="connsiteY61" fmla="*/ 819613 h 895156"/>
              <a:gd name="connsiteX62" fmla="*/ 917927 w 1312015"/>
              <a:gd name="connsiteY62" fmla="*/ 748996 h 895156"/>
              <a:gd name="connsiteX63" fmla="*/ 881501 w 1312015"/>
              <a:gd name="connsiteY63" fmla="*/ 760692 h 895156"/>
              <a:gd name="connsiteX64" fmla="*/ 859335 w 1312015"/>
              <a:gd name="connsiteY64" fmla="*/ 797035 h 895156"/>
              <a:gd name="connsiteX65" fmla="*/ 851920 w 1312015"/>
              <a:gd name="connsiteY65" fmla="*/ 819613 h 895156"/>
              <a:gd name="connsiteX66" fmla="*/ 825842 w 1312015"/>
              <a:gd name="connsiteY66" fmla="*/ 834167 h 895156"/>
              <a:gd name="connsiteX67" fmla="*/ 812641 w 1312015"/>
              <a:gd name="connsiteY67" fmla="*/ 826185 h 895156"/>
              <a:gd name="connsiteX68" fmla="*/ 801599 w 1312015"/>
              <a:gd name="connsiteY68" fmla="*/ 842149 h 895156"/>
              <a:gd name="connsiteX69" fmla="*/ 783158 w 1312015"/>
              <a:gd name="connsiteY69" fmla="*/ 834167 h 895156"/>
              <a:gd name="connsiteX70" fmla="*/ 768392 w 1312015"/>
              <a:gd name="connsiteY70" fmla="*/ 874615 h 895156"/>
              <a:gd name="connsiteX71" fmla="*/ 736154 w 1312015"/>
              <a:gd name="connsiteY71" fmla="*/ 857617 h 895156"/>
              <a:gd name="connsiteX72" fmla="*/ 730971 w 1312015"/>
              <a:gd name="connsiteY72" fmla="*/ 888909 h 895156"/>
              <a:gd name="connsiteX73" fmla="*/ 708480 w 1312015"/>
              <a:gd name="connsiteY73" fmla="*/ 895156 h 895156"/>
              <a:gd name="connsiteX74" fmla="*/ 693762 w 1312015"/>
              <a:gd name="connsiteY74" fmla="*/ 888909 h 895156"/>
              <a:gd name="connsiteX75" fmla="*/ 639473 w 1312015"/>
              <a:gd name="connsiteY75" fmla="*/ 863122 h 895156"/>
              <a:gd name="connsiteX76" fmla="*/ 610805 w 1312015"/>
              <a:gd name="connsiteY76" fmla="*/ 854774 h 895156"/>
              <a:gd name="connsiteX77" fmla="*/ 588273 w 1312015"/>
              <a:gd name="connsiteY77" fmla="*/ 854774 h 895156"/>
              <a:gd name="connsiteX78" fmla="*/ 570312 w 1312015"/>
              <a:gd name="connsiteY78" fmla="*/ 838924 h 895156"/>
              <a:gd name="connsiteX79" fmla="*/ 551252 w 1312015"/>
              <a:gd name="connsiteY79" fmla="*/ 838924 h 895156"/>
              <a:gd name="connsiteX80" fmla="*/ 551252 w 1312015"/>
              <a:gd name="connsiteY80" fmla="*/ 825746 h 895156"/>
              <a:gd name="connsiteX81" fmla="*/ 562644 w 1312015"/>
              <a:gd name="connsiteY81" fmla="*/ 815556 h 895156"/>
              <a:gd name="connsiteX82" fmla="*/ 594107 w 1312015"/>
              <a:gd name="connsiteY82" fmla="*/ 808682 h 895156"/>
              <a:gd name="connsiteX83" fmla="*/ 588273 w 1312015"/>
              <a:gd name="connsiteY83" fmla="*/ 788849 h 895156"/>
              <a:gd name="connsiteX84" fmla="*/ 562644 w 1312015"/>
              <a:gd name="connsiteY84" fmla="*/ 788849 h 895156"/>
              <a:gd name="connsiteX85" fmla="*/ 541188 w 1312015"/>
              <a:gd name="connsiteY85" fmla="*/ 777911 h 895156"/>
              <a:gd name="connsiteX86" fmla="*/ 500711 w 1312015"/>
              <a:gd name="connsiteY86" fmla="*/ 751440 h 895156"/>
              <a:gd name="connsiteX87" fmla="*/ 478872 w 1312015"/>
              <a:gd name="connsiteY87" fmla="*/ 733692 h 895156"/>
              <a:gd name="connsiteX88" fmla="*/ 457586 w 1312015"/>
              <a:gd name="connsiteY88" fmla="*/ 724171 h 895156"/>
              <a:gd name="connsiteX89" fmla="*/ 396860 w 1312015"/>
              <a:gd name="connsiteY89" fmla="*/ 737202 h 895156"/>
              <a:gd name="connsiteX90" fmla="*/ 369674 w 1312015"/>
              <a:gd name="connsiteY90" fmla="*/ 730687 h 895156"/>
              <a:gd name="connsiteX91" fmla="*/ 345227 w 1312015"/>
              <a:gd name="connsiteY91" fmla="*/ 743897 h 895156"/>
              <a:gd name="connsiteX92" fmla="*/ 323037 w 1312015"/>
              <a:gd name="connsiteY92" fmla="*/ 751440 h 895156"/>
              <a:gd name="connsiteX93" fmla="*/ 323037 w 1312015"/>
              <a:gd name="connsiteY93" fmla="*/ 719829 h 895156"/>
              <a:gd name="connsiteX94" fmla="*/ 310463 w 1312015"/>
              <a:gd name="connsiteY94" fmla="*/ 701153 h 895156"/>
              <a:gd name="connsiteX95" fmla="*/ 298142 w 1312015"/>
              <a:gd name="connsiteY95" fmla="*/ 719829 h 895156"/>
              <a:gd name="connsiteX96" fmla="*/ 270737 w 1312015"/>
              <a:gd name="connsiteY96" fmla="*/ 710878 h 895156"/>
              <a:gd name="connsiteX97" fmla="*/ 246265 w 1312015"/>
              <a:gd name="connsiteY97" fmla="*/ 719829 h 895156"/>
              <a:gd name="connsiteX98" fmla="*/ 229999 w 1312015"/>
              <a:gd name="connsiteY98" fmla="*/ 694637 h 895156"/>
              <a:gd name="connsiteX99" fmla="*/ 207728 w 1312015"/>
              <a:gd name="connsiteY99" fmla="*/ 687478 h 895156"/>
              <a:gd name="connsiteX100" fmla="*/ 184650 w 1312015"/>
              <a:gd name="connsiteY100" fmla="*/ 701153 h 895156"/>
              <a:gd name="connsiteX101" fmla="*/ 193760 w 1312015"/>
              <a:gd name="connsiteY101" fmla="*/ 719829 h 895156"/>
              <a:gd name="connsiteX102" fmla="*/ 184650 w 1312015"/>
              <a:gd name="connsiteY102" fmla="*/ 733692 h 895156"/>
              <a:gd name="connsiteX103" fmla="*/ 140612 w 1312015"/>
              <a:gd name="connsiteY103" fmla="*/ 733692 h 895156"/>
              <a:gd name="connsiteX104" fmla="*/ 103200 w 1312015"/>
              <a:gd name="connsiteY104" fmla="*/ 719829 h 895156"/>
              <a:gd name="connsiteX105" fmla="*/ 111602 w 1312015"/>
              <a:gd name="connsiteY105" fmla="*/ 677745 h 895156"/>
              <a:gd name="connsiteX106" fmla="*/ 51453 w 1312015"/>
              <a:gd name="connsiteY106" fmla="*/ 659346 h 895156"/>
              <a:gd name="connsiteX107" fmla="*/ 65551 w 1312015"/>
              <a:gd name="connsiteY107" fmla="*/ 635204 h 895156"/>
              <a:gd name="connsiteX108" fmla="*/ 51453 w 1312015"/>
              <a:gd name="connsiteY108" fmla="*/ 635204 h 895156"/>
              <a:gd name="connsiteX109" fmla="*/ 5501 w 1312015"/>
              <a:gd name="connsiteY109" fmla="*/ 600507 h 895156"/>
              <a:gd name="connsiteX110" fmla="*/ 0 w 1312015"/>
              <a:gd name="connsiteY110" fmla="*/ 549764 h 895156"/>
              <a:gd name="connsiteX111" fmla="*/ 7856 w 1312015"/>
              <a:gd name="connsiteY111" fmla="*/ 534728 h 895156"/>
              <a:gd name="connsiteX112" fmla="*/ 18637 w 1312015"/>
              <a:gd name="connsiteY112" fmla="*/ 519897 h 895156"/>
              <a:gd name="connsiteX113" fmla="*/ 36948 w 1312015"/>
              <a:gd name="connsiteY113" fmla="*/ 495047 h 895156"/>
              <a:gd name="connsiteX114" fmla="*/ 61460 w 1312015"/>
              <a:gd name="connsiteY114" fmla="*/ 502108 h 895156"/>
              <a:gd name="connsiteX115" fmla="*/ 90911 w 1312015"/>
              <a:gd name="connsiteY115" fmla="*/ 502108 h 895156"/>
              <a:gd name="connsiteX116" fmla="*/ 102499 w 1312015"/>
              <a:gd name="connsiteY116" fmla="*/ 495047 h 895156"/>
              <a:gd name="connsiteX117" fmla="*/ 125129 w 1312015"/>
              <a:gd name="connsiteY117" fmla="*/ 495047 h 895156"/>
              <a:gd name="connsiteX118" fmla="*/ 147620 w 1312015"/>
              <a:gd name="connsiteY118" fmla="*/ 502108 h 895156"/>
              <a:gd name="connsiteX119" fmla="*/ 161392 w 1312015"/>
              <a:gd name="connsiteY119" fmla="*/ 436452 h 895156"/>
              <a:gd name="connsiteX120" fmla="*/ 155989 w 1312015"/>
              <a:gd name="connsiteY120" fmla="*/ 410625 h 895156"/>
              <a:gd name="connsiteX121" fmla="*/ 161392 w 1312015"/>
              <a:gd name="connsiteY121" fmla="*/ 390719 h 895156"/>
              <a:gd name="connsiteX122" fmla="*/ 170894 w 1312015"/>
              <a:gd name="connsiteY122" fmla="*/ 367791 h 895156"/>
              <a:gd name="connsiteX123" fmla="*/ 161392 w 1312015"/>
              <a:gd name="connsiteY123" fmla="*/ 349066 h 895156"/>
              <a:gd name="connsiteX124" fmla="*/ 170894 w 1312015"/>
              <a:gd name="connsiteY124" fmla="*/ 334576 h 895156"/>
              <a:gd name="connsiteX125" fmla="*/ 196336 w 1312015"/>
              <a:gd name="connsiteY125" fmla="*/ 334576 h 895156"/>
              <a:gd name="connsiteX126" fmla="*/ 217376 w 1312015"/>
              <a:gd name="connsiteY126" fmla="*/ 304529 h 895156"/>
              <a:gd name="connsiteX127" fmla="*/ 236795 w 1312015"/>
              <a:gd name="connsiteY127" fmla="*/ 313766 h 895156"/>
              <a:gd name="connsiteX128" fmla="*/ 280524 w 1312015"/>
              <a:gd name="connsiteY128" fmla="*/ 304529 h 895156"/>
              <a:gd name="connsiteX129" fmla="*/ 280524 w 1312015"/>
              <a:gd name="connsiteY129" fmla="*/ 291677 h 895156"/>
              <a:gd name="connsiteX130" fmla="*/ 262873 w 1312015"/>
              <a:gd name="connsiteY130" fmla="*/ 282612 h 895156"/>
              <a:gd name="connsiteX131" fmla="*/ 258513 w 1312015"/>
              <a:gd name="connsiteY131" fmla="*/ 263398 h 895156"/>
              <a:gd name="connsiteX132" fmla="*/ 280524 w 1312015"/>
              <a:gd name="connsiteY132" fmla="*/ 233082 h 895156"/>
              <a:gd name="connsiteX133" fmla="*/ 269604 w 1312015"/>
              <a:gd name="connsiteY133" fmla="*/ 210179 h 895156"/>
              <a:gd name="connsiteX134" fmla="*/ 280524 w 1312015"/>
              <a:gd name="connsiteY134" fmla="*/ 201676 h 895156"/>
              <a:gd name="connsiteX135" fmla="*/ 280524 w 1312015"/>
              <a:gd name="connsiteY135" fmla="*/ 174138 h 895156"/>
              <a:gd name="connsiteX136" fmla="*/ 254006 w 1312015"/>
              <a:gd name="connsiteY136" fmla="*/ 158777 h 895156"/>
              <a:gd name="connsiteX137" fmla="*/ 254006 w 1312015"/>
              <a:gd name="connsiteY137" fmla="*/ 145688 h 895156"/>
              <a:gd name="connsiteX138" fmla="*/ 269604 w 1312015"/>
              <a:gd name="connsiteY138" fmla="*/ 117254 h 8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312015" h="895156">
                <a:moveTo>
                  <a:pt x="269604" y="117254"/>
                </a:moveTo>
                <a:lnTo>
                  <a:pt x="298142" y="90368"/>
                </a:lnTo>
                <a:lnTo>
                  <a:pt x="298142" y="47721"/>
                </a:lnTo>
                <a:lnTo>
                  <a:pt x="315222" y="33150"/>
                </a:lnTo>
                <a:lnTo>
                  <a:pt x="353066" y="0"/>
                </a:lnTo>
                <a:lnTo>
                  <a:pt x="372135" y="11639"/>
                </a:lnTo>
                <a:lnTo>
                  <a:pt x="396998" y="33150"/>
                </a:lnTo>
                <a:lnTo>
                  <a:pt x="387480" y="55613"/>
                </a:lnTo>
                <a:lnTo>
                  <a:pt x="396998" y="74428"/>
                </a:lnTo>
                <a:lnTo>
                  <a:pt x="437947" y="47721"/>
                </a:lnTo>
                <a:lnTo>
                  <a:pt x="465947" y="55613"/>
                </a:lnTo>
                <a:lnTo>
                  <a:pt x="499253" y="69134"/>
                </a:lnTo>
                <a:lnTo>
                  <a:pt x="517865" y="90368"/>
                </a:lnTo>
                <a:lnTo>
                  <a:pt x="517865" y="106364"/>
                </a:lnTo>
                <a:lnTo>
                  <a:pt x="576905" y="125553"/>
                </a:lnTo>
                <a:lnTo>
                  <a:pt x="624928" y="152236"/>
                </a:lnTo>
                <a:lnTo>
                  <a:pt x="669324" y="152236"/>
                </a:lnTo>
                <a:lnTo>
                  <a:pt x="686950" y="167312"/>
                </a:lnTo>
                <a:lnTo>
                  <a:pt x="783158" y="167312"/>
                </a:lnTo>
                <a:lnTo>
                  <a:pt x="801599" y="185435"/>
                </a:lnTo>
                <a:lnTo>
                  <a:pt x="812641" y="200153"/>
                </a:lnTo>
                <a:lnTo>
                  <a:pt x="832769" y="185435"/>
                </a:lnTo>
                <a:lnTo>
                  <a:pt x="871966" y="225109"/>
                </a:lnTo>
                <a:lnTo>
                  <a:pt x="911897" y="217705"/>
                </a:lnTo>
                <a:lnTo>
                  <a:pt x="917927" y="185435"/>
                </a:lnTo>
                <a:lnTo>
                  <a:pt x="956880" y="217705"/>
                </a:lnTo>
                <a:lnTo>
                  <a:pt x="1000884" y="206082"/>
                </a:lnTo>
                <a:lnTo>
                  <a:pt x="1022887" y="200153"/>
                </a:lnTo>
                <a:lnTo>
                  <a:pt x="1049372" y="185435"/>
                </a:lnTo>
                <a:lnTo>
                  <a:pt x="1086449" y="176345"/>
                </a:lnTo>
                <a:lnTo>
                  <a:pt x="1129314" y="176345"/>
                </a:lnTo>
                <a:lnTo>
                  <a:pt x="1129314" y="211425"/>
                </a:lnTo>
                <a:lnTo>
                  <a:pt x="1148790" y="237204"/>
                </a:lnTo>
                <a:lnTo>
                  <a:pt x="1138441" y="273318"/>
                </a:lnTo>
                <a:lnTo>
                  <a:pt x="1138441" y="326692"/>
                </a:lnTo>
                <a:lnTo>
                  <a:pt x="1114401" y="337549"/>
                </a:lnTo>
                <a:lnTo>
                  <a:pt x="1102666" y="418476"/>
                </a:lnTo>
                <a:lnTo>
                  <a:pt x="1148790" y="446185"/>
                </a:lnTo>
                <a:lnTo>
                  <a:pt x="1148790" y="462597"/>
                </a:lnTo>
                <a:lnTo>
                  <a:pt x="1192387" y="446185"/>
                </a:lnTo>
                <a:lnTo>
                  <a:pt x="1229792" y="477739"/>
                </a:lnTo>
                <a:lnTo>
                  <a:pt x="1289361" y="487504"/>
                </a:lnTo>
                <a:lnTo>
                  <a:pt x="1312016" y="543541"/>
                </a:lnTo>
                <a:lnTo>
                  <a:pt x="1312016" y="630374"/>
                </a:lnTo>
                <a:lnTo>
                  <a:pt x="1289361" y="647845"/>
                </a:lnTo>
                <a:lnTo>
                  <a:pt x="1279990" y="647845"/>
                </a:lnTo>
                <a:lnTo>
                  <a:pt x="1259292" y="669184"/>
                </a:lnTo>
                <a:lnTo>
                  <a:pt x="1245683" y="677745"/>
                </a:lnTo>
                <a:lnTo>
                  <a:pt x="1203715" y="683120"/>
                </a:lnTo>
                <a:lnTo>
                  <a:pt x="1203715" y="748996"/>
                </a:lnTo>
                <a:lnTo>
                  <a:pt x="1173482" y="748996"/>
                </a:lnTo>
                <a:lnTo>
                  <a:pt x="1173482" y="791773"/>
                </a:lnTo>
                <a:lnTo>
                  <a:pt x="1138441" y="791773"/>
                </a:lnTo>
                <a:lnTo>
                  <a:pt x="1122142" y="784280"/>
                </a:lnTo>
                <a:lnTo>
                  <a:pt x="1122142" y="797035"/>
                </a:lnTo>
                <a:lnTo>
                  <a:pt x="1092724" y="791773"/>
                </a:lnTo>
                <a:lnTo>
                  <a:pt x="1092724" y="748996"/>
                </a:lnTo>
                <a:lnTo>
                  <a:pt x="1049372" y="748996"/>
                </a:lnTo>
                <a:lnTo>
                  <a:pt x="1049372" y="784280"/>
                </a:lnTo>
                <a:lnTo>
                  <a:pt x="1010011" y="791773"/>
                </a:lnTo>
                <a:lnTo>
                  <a:pt x="1000884" y="819613"/>
                </a:lnTo>
                <a:lnTo>
                  <a:pt x="969999" y="819613"/>
                </a:lnTo>
                <a:lnTo>
                  <a:pt x="917927" y="748996"/>
                </a:lnTo>
                <a:lnTo>
                  <a:pt x="881501" y="760692"/>
                </a:lnTo>
                <a:lnTo>
                  <a:pt x="859335" y="797035"/>
                </a:lnTo>
                <a:lnTo>
                  <a:pt x="851920" y="819613"/>
                </a:lnTo>
                <a:lnTo>
                  <a:pt x="825842" y="834167"/>
                </a:lnTo>
                <a:lnTo>
                  <a:pt x="812641" y="826185"/>
                </a:lnTo>
                <a:lnTo>
                  <a:pt x="801599" y="842149"/>
                </a:lnTo>
                <a:lnTo>
                  <a:pt x="783158" y="834167"/>
                </a:lnTo>
                <a:lnTo>
                  <a:pt x="768392" y="874615"/>
                </a:lnTo>
                <a:lnTo>
                  <a:pt x="736154" y="857617"/>
                </a:lnTo>
                <a:lnTo>
                  <a:pt x="730971" y="888909"/>
                </a:lnTo>
                <a:lnTo>
                  <a:pt x="708480" y="895156"/>
                </a:lnTo>
                <a:lnTo>
                  <a:pt x="693762" y="888909"/>
                </a:lnTo>
                <a:lnTo>
                  <a:pt x="639473" y="863122"/>
                </a:lnTo>
                <a:lnTo>
                  <a:pt x="610805" y="854774"/>
                </a:lnTo>
                <a:lnTo>
                  <a:pt x="588273" y="854774"/>
                </a:lnTo>
                <a:lnTo>
                  <a:pt x="570312" y="838924"/>
                </a:lnTo>
                <a:lnTo>
                  <a:pt x="551252" y="838924"/>
                </a:lnTo>
                <a:lnTo>
                  <a:pt x="551252" y="825746"/>
                </a:lnTo>
                <a:lnTo>
                  <a:pt x="562644" y="815556"/>
                </a:lnTo>
                <a:lnTo>
                  <a:pt x="594107" y="808682"/>
                </a:lnTo>
                <a:lnTo>
                  <a:pt x="588273" y="788849"/>
                </a:lnTo>
                <a:lnTo>
                  <a:pt x="562644" y="788849"/>
                </a:lnTo>
                <a:lnTo>
                  <a:pt x="541188" y="777911"/>
                </a:lnTo>
                <a:lnTo>
                  <a:pt x="500711" y="751440"/>
                </a:lnTo>
                <a:lnTo>
                  <a:pt x="478872" y="733692"/>
                </a:lnTo>
                <a:lnTo>
                  <a:pt x="457586" y="724171"/>
                </a:lnTo>
                <a:lnTo>
                  <a:pt x="396860" y="737202"/>
                </a:lnTo>
                <a:lnTo>
                  <a:pt x="369674" y="730687"/>
                </a:lnTo>
                <a:lnTo>
                  <a:pt x="345227" y="743897"/>
                </a:lnTo>
                <a:lnTo>
                  <a:pt x="323037" y="751440"/>
                </a:lnTo>
                <a:lnTo>
                  <a:pt x="323037" y="719829"/>
                </a:lnTo>
                <a:lnTo>
                  <a:pt x="310463" y="701153"/>
                </a:lnTo>
                <a:lnTo>
                  <a:pt x="298142" y="719829"/>
                </a:lnTo>
                <a:lnTo>
                  <a:pt x="270737" y="710878"/>
                </a:lnTo>
                <a:lnTo>
                  <a:pt x="246265" y="719829"/>
                </a:lnTo>
                <a:lnTo>
                  <a:pt x="229999" y="694637"/>
                </a:lnTo>
                <a:lnTo>
                  <a:pt x="207728" y="687478"/>
                </a:lnTo>
                <a:lnTo>
                  <a:pt x="184650" y="701153"/>
                </a:lnTo>
                <a:lnTo>
                  <a:pt x="193760" y="719829"/>
                </a:lnTo>
                <a:lnTo>
                  <a:pt x="184650" y="733692"/>
                </a:lnTo>
                <a:lnTo>
                  <a:pt x="140612" y="733692"/>
                </a:lnTo>
                <a:lnTo>
                  <a:pt x="103200" y="719829"/>
                </a:lnTo>
                <a:lnTo>
                  <a:pt x="111602" y="677745"/>
                </a:lnTo>
                <a:lnTo>
                  <a:pt x="51453" y="659346"/>
                </a:lnTo>
                <a:lnTo>
                  <a:pt x="65551" y="635204"/>
                </a:lnTo>
                <a:lnTo>
                  <a:pt x="51453" y="635204"/>
                </a:lnTo>
                <a:lnTo>
                  <a:pt x="5501" y="600507"/>
                </a:lnTo>
                <a:lnTo>
                  <a:pt x="0" y="549764"/>
                </a:lnTo>
                <a:lnTo>
                  <a:pt x="7856" y="534728"/>
                </a:lnTo>
                <a:lnTo>
                  <a:pt x="18637" y="519897"/>
                </a:lnTo>
                <a:lnTo>
                  <a:pt x="36948" y="495047"/>
                </a:lnTo>
                <a:lnTo>
                  <a:pt x="61460" y="502108"/>
                </a:lnTo>
                <a:lnTo>
                  <a:pt x="90911" y="502108"/>
                </a:lnTo>
                <a:lnTo>
                  <a:pt x="102499" y="495047"/>
                </a:lnTo>
                <a:lnTo>
                  <a:pt x="125129" y="495047"/>
                </a:lnTo>
                <a:lnTo>
                  <a:pt x="147620" y="502108"/>
                </a:lnTo>
                <a:lnTo>
                  <a:pt x="161392" y="436452"/>
                </a:lnTo>
                <a:lnTo>
                  <a:pt x="155989" y="410625"/>
                </a:lnTo>
                <a:lnTo>
                  <a:pt x="161392" y="390719"/>
                </a:lnTo>
                <a:lnTo>
                  <a:pt x="170894" y="367791"/>
                </a:lnTo>
                <a:lnTo>
                  <a:pt x="161392" y="349066"/>
                </a:lnTo>
                <a:lnTo>
                  <a:pt x="170894" y="334576"/>
                </a:lnTo>
                <a:lnTo>
                  <a:pt x="196336" y="334576"/>
                </a:lnTo>
                <a:lnTo>
                  <a:pt x="217376" y="304529"/>
                </a:lnTo>
                <a:lnTo>
                  <a:pt x="236795" y="313766"/>
                </a:lnTo>
                <a:lnTo>
                  <a:pt x="280524" y="304529"/>
                </a:lnTo>
                <a:lnTo>
                  <a:pt x="280524" y="291677"/>
                </a:lnTo>
                <a:lnTo>
                  <a:pt x="262873" y="282612"/>
                </a:lnTo>
                <a:lnTo>
                  <a:pt x="258513" y="263398"/>
                </a:lnTo>
                <a:lnTo>
                  <a:pt x="280524" y="233082"/>
                </a:lnTo>
                <a:lnTo>
                  <a:pt x="269604" y="210179"/>
                </a:lnTo>
                <a:lnTo>
                  <a:pt x="280524" y="201676"/>
                </a:lnTo>
                <a:lnTo>
                  <a:pt x="280524" y="174138"/>
                </a:lnTo>
                <a:lnTo>
                  <a:pt x="254006" y="158777"/>
                </a:lnTo>
                <a:lnTo>
                  <a:pt x="254006" y="145688"/>
                </a:lnTo>
                <a:lnTo>
                  <a:pt x="269604" y="117254"/>
                </a:lnTo>
              </a:path>
            </a:pathLst>
          </a:custGeom>
          <a:solidFill>
            <a:srgbClr val="3D87C7"/>
          </a:solidFill>
          <a:ln w="8141" cap="rnd">
            <a:solidFill>
              <a:schemeClr val="bg1"/>
            </a:solidFill>
            <a:prstDash val="solid"/>
            <a:round/>
          </a:ln>
        </p:spPr>
        <p:txBody>
          <a:bodyPr rtlCol="0" anchor="ctr"/>
          <a:lstStyle/>
          <a:p>
            <a:endParaRPr lang="en-LV"/>
          </a:p>
        </p:txBody>
      </p:sp>
      <p:sp>
        <p:nvSpPr>
          <p:cNvPr id="39" name="Aizkraukles novads">
            <a:extLst>
              <a:ext uri="{FF2B5EF4-FFF2-40B4-BE49-F238E27FC236}">
                <a16:creationId xmlns:a16="http://schemas.microsoft.com/office/drawing/2014/main" id="{299AC328-B2F0-23C9-4ED7-CF5F0EC9AE06}"/>
              </a:ext>
            </a:extLst>
          </p:cNvPr>
          <p:cNvSpPr/>
          <p:nvPr/>
        </p:nvSpPr>
        <p:spPr>
          <a:xfrm>
            <a:off x="6575188" y="3487504"/>
            <a:ext cx="1282785" cy="1533333"/>
          </a:xfrm>
          <a:custGeom>
            <a:avLst/>
            <a:gdLst>
              <a:gd name="connsiteX0" fmla="*/ 6732 w 1282785"/>
              <a:gd name="connsiteY0" fmla="*/ 869190 h 1533333"/>
              <a:gd name="connsiteX1" fmla="*/ 0 w 1282785"/>
              <a:gd name="connsiteY1" fmla="*/ 842158 h 1533333"/>
              <a:gd name="connsiteX2" fmla="*/ 33990 w 1282785"/>
              <a:gd name="connsiteY2" fmla="*/ 832465 h 1533333"/>
              <a:gd name="connsiteX3" fmla="*/ 33990 w 1282785"/>
              <a:gd name="connsiteY3" fmla="*/ 800016 h 1533333"/>
              <a:gd name="connsiteX4" fmla="*/ 54957 w 1282785"/>
              <a:gd name="connsiteY4" fmla="*/ 800016 h 1533333"/>
              <a:gd name="connsiteX5" fmla="*/ 54957 w 1282785"/>
              <a:gd name="connsiteY5" fmla="*/ 775687 h 1533333"/>
              <a:gd name="connsiteX6" fmla="*/ 173918 w 1282785"/>
              <a:gd name="connsiteY6" fmla="*/ 742578 h 1533333"/>
              <a:gd name="connsiteX7" fmla="*/ 148818 w 1282785"/>
              <a:gd name="connsiteY7" fmla="*/ 642689 h 1533333"/>
              <a:gd name="connsiteX8" fmla="*/ 106875 w 1282785"/>
              <a:gd name="connsiteY8" fmla="*/ 632198 h 1533333"/>
              <a:gd name="connsiteX9" fmla="*/ 88841 w 1282785"/>
              <a:gd name="connsiteY9" fmla="*/ 568139 h 1533333"/>
              <a:gd name="connsiteX10" fmla="*/ 87146 w 1282785"/>
              <a:gd name="connsiteY10" fmla="*/ 575298 h 1533333"/>
              <a:gd name="connsiteX11" fmla="*/ 188081 w 1282785"/>
              <a:gd name="connsiteY11" fmla="*/ 540642 h 1533333"/>
              <a:gd name="connsiteX12" fmla="*/ 188081 w 1282785"/>
              <a:gd name="connsiteY12" fmla="*/ 509031 h 1533333"/>
              <a:gd name="connsiteX13" fmla="*/ 158410 w 1282785"/>
              <a:gd name="connsiteY13" fmla="*/ 509031 h 1533333"/>
              <a:gd name="connsiteX14" fmla="*/ 148142 w 1282785"/>
              <a:gd name="connsiteY14" fmla="*/ 494680 h 1533333"/>
              <a:gd name="connsiteX15" fmla="*/ 158410 w 1282785"/>
              <a:gd name="connsiteY15" fmla="*/ 474301 h 1533333"/>
              <a:gd name="connsiteX16" fmla="*/ 158410 w 1282785"/>
              <a:gd name="connsiteY16" fmla="*/ 454656 h 1533333"/>
              <a:gd name="connsiteX17" fmla="*/ 129611 w 1282785"/>
              <a:gd name="connsiteY17" fmla="*/ 443522 h 1533333"/>
              <a:gd name="connsiteX18" fmla="*/ 148142 w 1282785"/>
              <a:gd name="connsiteY18" fmla="*/ 405599 h 1533333"/>
              <a:gd name="connsiteX19" fmla="*/ 148142 w 1282785"/>
              <a:gd name="connsiteY19" fmla="*/ 359654 h 1533333"/>
              <a:gd name="connsiteX20" fmla="*/ 139903 w 1282785"/>
              <a:gd name="connsiteY20" fmla="*/ 338974 h 1533333"/>
              <a:gd name="connsiteX21" fmla="*/ 158410 w 1282785"/>
              <a:gd name="connsiteY21" fmla="*/ 319027 h 1533333"/>
              <a:gd name="connsiteX22" fmla="*/ 176264 w 1282785"/>
              <a:gd name="connsiteY22" fmla="*/ 327612 h 1533333"/>
              <a:gd name="connsiteX23" fmla="*/ 202537 w 1282785"/>
              <a:gd name="connsiteY23" fmla="*/ 292817 h 1533333"/>
              <a:gd name="connsiteX24" fmla="*/ 188081 w 1282785"/>
              <a:gd name="connsiteY24" fmla="*/ 287816 h 1533333"/>
              <a:gd name="connsiteX25" fmla="*/ 158410 w 1282785"/>
              <a:gd name="connsiteY25" fmla="*/ 252785 h 1533333"/>
              <a:gd name="connsiteX26" fmla="*/ 202537 w 1282785"/>
              <a:gd name="connsiteY26" fmla="*/ 227324 h 1533333"/>
              <a:gd name="connsiteX27" fmla="*/ 238377 w 1282785"/>
              <a:gd name="connsiteY27" fmla="*/ 236462 h 1533333"/>
              <a:gd name="connsiteX28" fmla="*/ 251505 w 1282785"/>
              <a:gd name="connsiteY28" fmla="*/ 227324 h 1533333"/>
              <a:gd name="connsiteX29" fmla="*/ 279358 w 1282785"/>
              <a:gd name="connsiteY29" fmla="*/ 252785 h 1533333"/>
              <a:gd name="connsiteX30" fmla="*/ 295616 w 1282785"/>
              <a:gd name="connsiteY30" fmla="*/ 252785 h 1533333"/>
              <a:gd name="connsiteX31" fmla="*/ 309004 w 1282785"/>
              <a:gd name="connsiteY31" fmla="*/ 262738 h 1533333"/>
              <a:gd name="connsiteX32" fmla="*/ 309004 w 1282785"/>
              <a:gd name="connsiteY32" fmla="*/ 292817 h 1533333"/>
              <a:gd name="connsiteX33" fmla="*/ 337812 w 1282785"/>
              <a:gd name="connsiteY33" fmla="*/ 292817 h 1533333"/>
              <a:gd name="connsiteX34" fmla="*/ 360784 w 1282785"/>
              <a:gd name="connsiteY34" fmla="*/ 305832 h 1533333"/>
              <a:gd name="connsiteX35" fmla="*/ 376576 w 1282785"/>
              <a:gd name="connsiteY35" fmla="*/ 292817 h 1533333"/>
              <a:gd name="connsiteX36" fmla="*/ 360784 w 1282785"/>
              <a:gd name="connsiteY36" fmla="*/ 273058 h 1533333"/>
              <a:gd name="connsiteX37" fmla="*/ 399036 w 1282785"/>
              <a:gd name="connsiteY37" fmla="*/ 280950 h 1533333"/>
              <a:gd name="connsiteX38" fmla="*/ 423043 w 1282785"/>
              <a:gd name="connsiteY38" fmla="*/ 305832 h 1533333"/>
              <a:gd name="connsiteX39" fmla="*/ 465483 w 1282785"/>
              <a:gd name="connsiteY39" fmla="*/ 305832 h 1533333"/>
              <a:gd name="connsiteX40" fmla="*/ 484063 w 1282785"/>
              <a:gd name="connsiteY40" fmla="*/ 273058 h 1533333"/>
              <a:gd name="connsiteX41" fmla="*/ 478147 w 1282785"/>
              <a:gd name="connsiteY41" fmla="*/ 236462 h 1533333"/>
              <a:gd name="connsiteX42" fmla="*/ 423043 w 1282785"/>
              <a:gd name="connsiteY42" fmla="*/ 236462 h 1533333"/>
              <a:gd name="connsiteX43" fmla="*/ 431330 w 1282785"/>
              <a:gd name="connsiteY43" fmla="*/ 211018 h 1533333"/>
              <a:gd name="connsiteX44" fmla="*/ 465483 w 1282785"/>
              <a:gd name="connsiteY44" fmla="*/ 204510 h 1533333"/>
              <a:gd name="connsiteX45" fmla="*/ 490582 w 1282785"/>
              <a:gd name="connsiteY45" fmla="*/ 168452 h 1533333"/>
              <a:gd name="connsiteX46" fmla="*/ 528605 w 1282785"/>
              <a:gd name="connsiteY46" fmla="*/ 175009 h 1533333"/>
              <a:gd name="connsiteX47" fmla="*/ 564657 w 1282785"/>
              <a:gd name="connsiteY47" fmla="*/ 158988 h 1533333"/>
              <a:gd name="connsiteX48" fmla="*/ 589496 w 1282785"/>
              <a:gd name="connsiteY48" fmla="*/ 175009 h 1533333"/>
              <a:gd name="connsiteX49" fmla="*/ 624928 w 1282785"/>
              <a:gd name="connsiteY49" fmla="*/ 141338 h 1533333"/>
              <a:gd name="connsiteX50" fmla="*/ 664084 w 1282785"/>
              <a:gd name="connsiteY50" fmla="*/ 130986 h 1533333"/>
              <a:gd name="connsiteX51" fmla="*/ 698025 w 1282785"/>
              <a:gd name="connsiteY51" fmla="*/ 98578 h 1533333"/>
              <a:gd name="connsiteX52" fmla="*/ 716156 w 1282785"/>
              <a:gd name="connsiteY52" fmla="*/ 71496 h 1533333"/>
              <a:gd name="connsiteX53" fmla="*/ 736342 w 1282785"/>
              <a:gd name="connsiteY53" fmla="*/ 37523 h 1533333"/>
              <a:gd name="connsiteX54" fmla="*/ 758401 w 1282785"/>
              <a:gd name="connsiteY54" fmla="*/ 56354 h 1533333"/>
              <a:gd name="connsiteX55" fmla="*/ 783182 w 1282785"/>
              <a:gd name="connsiteY55" fmla="*/ 73727 h 1533333"/>
              <a:gd name="connsiteX56" fmla="*/ 811631 w 1282785"/>
              <a:gd name="connsiteY56" fmla="*/ 56354 h 1533333"/>
              <a:gd name="connsiteX57" fmla="*/ 850176 w 1282785"/>
              <a:gd name="connsiteY57" fmla="*/ 56354 h 1533333"/>
              <a:gd name="connsiteX58" fmla="*/ 873377 w 1282785"/>
              <a:gd name="connsiteY58" fmla="*/ 63701 h 1533333"/>
              <a:gd name="connsiteX59" fmla="*/ 892828 w 1282785"/>
              <a:gd name="connsiteY59" fmla="*/ 73727 h 1533333"/>
              <a:gd name="connsiteX60" fmla="*/ 910846 w 1282785"/>
              <a:gd name="connsiteY60" fmla="*/ 98610 h 1533333"/>
              <a:gd name="connsiteX61" fmla="*/ 939482 w 1282785"/>
              <a:gd name="connsiteY61" fmla="*/ 98610 h 1533333"/>
              <a:gd name="connsiteX62" fmla="*/ 939482 w 1282785"/>
              <a:gd name="connsiteY62" fmla="*/ 122385 h 1533333"/>
              <a:gd name="connsiteX63" fmla="*/ 962877 w 1282785"/>
              <a:gd name="connsiteY63" fmla="*/ 138064 h 1533333"/>
              <a:gd name="connsiteX64" fmla="*/ 989940 w 1282785"/>
              <a:gd name="connsiteY64" fmla="*/ 138064 h 1533333"/>
              <a:gd name="connsiteX65" fmla="*/ 1003981 w 1282785"/>
              <a:gd name="connsiteY65" fmla="*/ 122385 h 1533333"/>
              <a:gd name="connsiteX66" fmla="*/ 1023572 w 1282785"/>
              <a:gd name="connsiteY66" fmla="*/ 122385 h 1533333"/>
              <a:gd name="connsiteX67" fmla="*/ 1012896 w 1282785"/>
              <a:gd name="connsiteY67" fmla="*/ 90139 h 1533333"/>
              <a:gd name="connsiteX68" fmla="*/ 1038794 w 1282785"/>
              <a:gd name="connsiteY68" fmla="*/ 56354 h 1533333"/>
              <a:gd name="connsiteX69" fmla="*/ 1031957 w 1282785"/>
              <a:gd name="connsiteY69" fmla="*/ 30926 h 1533333"/>
              <a:gd name="connsiteX70" fmla="*/ 1012896 w 1282785"/>
              <a:gd name="connsiteY70" fmla="*/ 30926 h 1533333"/>
              <a:gd name="connsiteX71" fmla="*/ 1012896 w 1282785"/>
              <a:gd name="connsiteY71" fmla="*/ 19865 h 1533333"/>
              <a:gd name="connsiteX72" fmla="*/ 1055051 w 1282785"/>
              <a:gd name="connsiteY72" fmla="*/ 0 h 1533333"/>
              <a:gd name="connsiteX73" fmla="*/ 1064912 w 1282785"/>
              <a:gd name="connsiteY73" fmla="*/ 30926 h 1533333"/>
              <a:gd name="connsiteX74" fmla="*/ 1093368 w 1282785"/>
              <a:gd name="connsiteY74" fmla="*/ 56354 h 1533333"/>
              <a:gd name="connsiteX75" fmla="*/ 1102756 w 1282785"/>
              <a:gd name="connsiteY75" fmla="*/ 73727 h 1533333"/>
              <a:gd name="connsiteX76" fmla="*/ 1124718 w 1282785"/>
              <a:gd name="connsiteY76" fmla="*/ 73727 h 1533333"/>
              <a:gd name="connsiteX77" fmla="*/ 1143078 w 1282785"/>
              <a:gd name="connsiteY77" fmla="*/ 90139 h 1533333"/>
              <a:gd name="connsiteX78" fmla="*/ 1151993 w 1282785"/>
              <a:gd name="connsiteY78" fmla="*/ 109467 h 1533333"/>
              <a:gd name="connsiteX79" fmla="*/ 1158154 w 1282785"/>
              <a:gd name="connsiteY79" fmla="*/ 138064 h 1533333"/>
              <a:gd name="connsiteX80" fmla="*/ 1151993 w 1282785"/>
              <a:gd name="connsiteY80" fmla="*/ 150306 h 1533333"/>
              <a:gd name="connsiteX81" fmla="*/ 1124718 w 1282785"/>
              <a:gd name="connsiteY81" fmla="*/ 187626 h 1533333"/>
              <a:gd name="connsiteX82" fmla="*/ 1124718 w 1282785"/>
              <a:gd name="connsiteY82" fmla="*/ 212858 h 1533333"/>
              <a:gd name="connsiteX83" fmla="*/ 1136999 w 1282785"/>
              <a:gd name="connsiteY83" fmla="*/ 212858 h 1533333"/>
              <a:gd name="connsiteX84" fmla="*/ 1143078 w 1282785"/>
              <a:gd name="connsiteY84" fmla="*/ 254593 h 1533333"/>
              <a:gd name="connsiteX85" fmla="*/ 1158154 w 1282785"/>
              <a:gd name="connsiteY85" fmla="*/ 278808 h 1533333"/>
              <a:gd name="connsiteX86" fmla="*/ 1203723 w 1282785"/>
              <a:gd name="connsiteY86" fmla="*/ 290764 h 1533333"/>
              <a:gd name="connsiteX87" fmla="*/ 1226590 w 1282785"/>
              <a:gd name="connsiteY87" fmla="*/ 290764 h 1533333"/>
              <a:gd name="connsiteX88" fmla="*/ 1250922 w 1282785"/>
              <a:gd name="connsiteY88" fmla="*/ 298681 h 1533333"/>
              <a:gd name="connsiteX89" fmla="*/ 1250922 w 1282785"/>
              <a:gd name="connsiteY89" fmla="*/ 311835 h 1533333"/>
              <a:gd name="connsiteX90" fmla="*/ 1272591 w 1282785"/>
              <a:gd name="connsiteY90" fmla="*/ 318286 h 1533333"/>
              <a:gd name="connsiteX91" fmla="*/ 1282786 w 1282785"/>
              <a:gd name="connsiteY91" fmla="*/ 325673 h 1533333"/>
              <a:gd name="connsiteX92" fmla="*/ 1264238 w 1282785"/>
              <a:gd name="connsiteY92" fmla="*/ 362904 h 1533333"/>
              <a:gd name="connsiteX93" fmla="*/ 1240793 w 1282785"/>
              <a:gd name="connsiteY93" fmla="*/ 362904 h 1533333"/>
              <a:gd name="connsiteX94" fmla="*/ 1240793 w 1282785"/>
              <a:gd name="connsiteY94" fmla="*/ 383950 h 1533333"/>
              <a:gd name="connsiteX95" fmla="*/ 1264238 w 1282785"/>
              <a:gd name="connsiteY95" fmla="*/ 392763 h 1533333"/>
              <a:gd name="connsiteX96" fmla="*/ 1264238 w 1282785"/>
              <a:gd name="connsiteY96" fmla="*/ 417947 h 1533333"/>
              <a:gd name="connsiteX97" fmla="*/ 1226590 w 1282785"/>
              <a:gd name="connsiteY97" fmla="*/ 440427 h 1533333"/>
              <a:gd name="connsiteX98" fmla="*/ 1193912 w 1282785"/>
              <a:gd name="connsiteY98" fmla="*/ 453361 h 1533333"/>
              <a:gd name="connsiteX99" fmla="*/ 1151993 w 1282785"/>
              <a:gd name="connsiteY99" fmla="*/ 475645 h 1533333"/>
              <a:gd name="connsiteX100" fmla="*/ 1151993 w 1282785"/>
              <a:gd name="connsiteY100" fmla="*/ 489801 h 1533333"/>
              <a:gd name="connsiteX101" fmla="*/ 1102756 w 1282785"/>
              <a:gd name="connsiteY101" fmla="*/ 489801 h 1533333"/>
              <a:gd name="connsiteX102" fmla="*/ 1093368 w 1282785"/>
              <a:gd name="connsiteY102" fmla="*/ 500789 h 1533333"/>
              <a:gd name="connsiteX103" fmla="*/ 1055051 w 1282785"/>
              <a:gd name="connsiteY103" fmla="*/ 475645 h 1533333"/>
              <a:gd name="connsiteX104" fmla="*/ 1023572 w 1282785"/>
              <a:gd name="connsiteY104" fmla="*/ 475645 h 1533333"/>
              <a:gd name="connsiteX105" fmla="*/ 979094 w 1282785"/>
              <a:gd name="connsiteY105" fmla="*/ 489801 h 1533333"/>
              <a:gd name="connsiteX106" fmla="*/ 979094 w 1282785"/>
              <a:gd name="connsiteY106" fmla="*/ 517453 h 1533333"/>
              <a:gd name="connsiteX107" fmla="*/ 939482 w 1282785"/>
              <a:gd name="connsiteY107" fmla="*/ 524164 h 1533333"/>
              <a:gd name="connsiteX108" fmla="*/ 910846 w 1282785"/>
              <a:gd name="connsiteY108" fmla="*/ 547548 h 1533333"/>
              <a:gd name="connsiteX109" fmla="*/ 892828 w 1282785"/>
              <a:gd name="connsiteY109" fmla="*/ 555734 h 1533333"/>
              <a:gd name="connsiteX110" fmla="*/ 873377 w 1282785"/>
              <a:gd name="connsiteY110" fmla="*/ 555734 h 1533333"/>
              <a:gd name="connsiteX111" fmla="*/ 850176 w 1282785"/>
              <a:gd name="connsiteY111" fmla="*/ 569947 h 1533333"/>
              <a:gd name="connsiteX112" fmla="*/ 811631 w 1282785"/>
              <a:gd name="connsiteY112" fmla="*/ 576186 h 1533333"/>
              <a:gd name="connsiteX113" fmla="*/ 811631 w 1282785"/>
              <a:gd name="connsiteY113" fmla="*/ 592525 h 1533333"/>
              <a:gd name="connsiteX114" fmla="*/ 842173 w 1282785"/>
              <a:gd name="connsiteY114" fmla="*/ 592525 h 1533333"/>
              <a:gd name="connsiteX115" fmla="*/ 867118 w 1282785"/>
              <a:gd name="connsiteY115" fmla="*/ 584209 h 1533333"/>
              <a:gd name="connsiteX116" fmla="*/ 873377 w 1282785"/>
              <a:gd name="connsiteY116" fmla="*/ 601191 h 1533333"/>
              <a:gd name="connsiteX117" fmla="*/ 867118 w 1282785"/>
              <a:gd name="connsiteY117" fmla="*/ 634626 h 1533333"/>
              <a:gd name="connsiteX118" fmla="*/ 850176 w 1282785"/>
              <a:gd name="connsiteY118" fmla="*/ 654377 h 1533333"/>
              <a:gd name="connsiteX119" fmla="*/ 820424 w 1282785"/>
              <a:gd name="connsiteY119" fmla="*/ 654377 h 1533333"/>
              <a:gd name="connsiteX120" fmla="*/ 820424 w 1282785"/>
              <a:gd name="connsiteY120" fmla="*/ 699996 h 1533333"/>
              <a:gd name="connsiteX121" fmla="*/ 801640 w 1282785"/>
              <a:gd name="connsiteY121" fmla="*/ 708361 h 1533333"/>
              <a:gd name="connsiteX122" fmla="*/ 801640 w 1282785"/>
              <a:gd name="connsiteY122" fmla="*/ 726760 h 1533333"/>
              <a:gd name="connsiteX123" fmla="*/ 827293 w 1282785"/>
              <a:gd name="connsiteY123" fmla="*/ 746471 h 1533333"/>
              <a:gd name="connsiteX124" fmla="*/ 857648 w 1282785"/>
              <a:gd name="connsiteY124" fmla="*/ 773643 h 1533333"/>
              <a:gd name="connsiteX125" fmla="*/ 867118 w 1282785"/>
              <a:gd name="connsiteY125" fmla="*/ 798598 h 1533333"/>
              <a:gd name="connsiteX126" fmla="*/ 857648 w 1282785"/>
              <a:gd name="connsiteY126" fmla="*/ 827986 h 1533333"/>
              <a:gd name="connsiteX127" fmla="*/ 836746 w 1282785"/>
              <a:gd name="connsiteY127" fmla="*/ 827986 h 1533333"/>
              <a:gd name="connsiteX128" fmla="*/ 820424 w 1282785"/>
              <a:gd name="connsiteY128" fmla="*/ 854187 h 1533333"/>
              <a:gd name="connsiteX129" fmla="*/ 801640 w 1282785"/>
              <a:gd name="connsiteY129" fmla="*/ 869190 h 1533333"/>
              <a:gd name="connsiteX130" fmla="*/ 790020 w 1282785"/>
              <a:gd name="connsiteY130" fmla="*/ 854187 h 1533333"/>
              <a:gd name="connsiteX131" fmla="*/ 770421 w 1282785"/>
              <a:gd name="connsiteY131" fmla="*/ 854187 h 1533333"/>
              <a:gd name="connsiteX132" fmla="*/ 758401 w 1282785"/>
              <a:gd name="connsiteY132" fmla="*/ 869190 h 1533333"/>
              <a:gd name="connsiteX133" fmla="*/ 747636 w 1282785"/>
              <a:gd name="connsiteY133" fmla="*/ 882076 h 1533333"/>
              <a:gd name="connsiteX134" fmla="*/ 736342 w 1282785"/>
              <a:gd name="connsiteY134" fmla="*/ 907479 h 1533333"/>
              <a:gd name="connsiteX135" fmla="*/ 706671 w 1282785"/>
              <a:gd name="connsiteY135" fmla="*/ 940067 h 1533333"/>
              <a:gd name="connsiteX136" fmla="*/ 689020 w 1282785"/>
              <a:gd name="connsiteY136" fmla="*/ 940067 h 1533333"/>
              <a:gd name="connsiteX137" fmla="*/ 670342 w 1282785"/>
              <a:gd name="connsiteY137" fmla="*/ 930693 h 1533333"/>
              <a:gd name="connsiteX138" fmla="*/ 658331 w 1282785"/>
              <a:gd name="connsiteY138" fmla="*/ 940067 h 1533333"/>
              <a:gd name="connsiteX139" fmla="*/ 631936 w 1282785"/>
              <a:gd name="connsiteY139" fmla="*/ 947724 h 1533333"/>
              <a:gd name="connsiteX140" fmla="*/ 606405 w 1282785"/>
              <a:gd name="connsiteY140" fmla="*/ 947724 h 1533333"/>
              <a:gd name="connsiteX141" fmla="*/ 581599 w 1282785"/>
              <a:gd name="connsiteY141" fmla="*/ 940067 h 1533333"/>
              <a:gd name="connsiteX142" fmla="*/ 552458 w 1282785"/>
              <a:gd name="connsiteY142" fmla="*/ 930693 h 1533333"/>
              <a:gd name="connsiteX143" fmla="*/ 529600 w 1282785"/>
              <a:gd name="connsiteY143" fmla="*/ 916423 h 1533333"/>
              <a:gd name="connsiteX144" fmla="*/ 495822 w 1282785"/>
              <a:gd name="connsiteY144" fmla="*/ 922637 h 1533333"/>
              <a:gd name="connsiteX145" fmla="*/ 495822 w 1282785"/>
              <a:gd name="connsiteY145" fmla="*/ 955217 h 1533333"/>
              <a:gd name="connsiteX146" fmla="*/ 511778 w 1282785"/>
              <a:gd name="connsiteY146" fmla="*/ 985524 h 1533333"/>
              <a:gd name="connsiteX147" fmla="*/ 495822 w 1282785"/>
              <a:gd name="connsiteY147" fmla="*/ 1012329 h 1533333"/>
              <a:gd name="connsiteX148" fmla="*/ 495822 w 1282785"/>
              <a:gd name="connsiteY148" fmla="*/ 1078351 h 1533333"/>
              <a:gd name="connsiteX149" fmla="*/ 511778 w 1282785"/>
              <a:gd name="connsiteY149" fmla="*/ 1097492 h 1533333"/>
              <a:gd name="connsiteX150" fmla="*/ 495822 w 1282785"/>
              <a:gd name="connsiteY150" fmla="*/ 1112682 h 1533333"/>
              <a:gd name="connsiteX151" fmla="*/ 495822 w 1282785"/>
              <a:gd name="connsiteY151" fmla="*/ 1124117 h 1533333"/>
              <a:gd name="connsiteX152" fmla="*/ 565847 w 1282785"/>
              <a:gd name="connsiteY152" fmla="*/ 1124117 h 1533333"/>
              <a:gd name="connsiteX153" fmla="*/ 565847 w 1282785"/>
              <a:gd name="connsiteY153" fmla="*/ 1106500 h 1533333"/>
              <a:gd name="connsiteX154" fmla="*/ 589210 w 1282785"/>
              <a:gd name="connsiteY154" fmla="*/ 1112682 h 1533333"/>
              <a:gd name="connsiteX155" fmla="*/ 589210 w 1282785"/>
              <a:gd name="connsiteY155" fmla="*/ 1146304 h 1533333"/>
              <a:gd name="connsiteX156" fmla="*/ 520497 w 1282785"/>
              <a:gd name="connsiteY156" fmla="*/ 1162464 h 1533333"/>
              <a:gd name="connsiteX157" fmla="*/ 520497 w 1282785"/>
              <a:gd name="connsiteY157" fmla="*/ 1206079 h 1533333"/>
              <a:gd name="connsiteX158" fmla="*/ 552458 w 1282785"/>
              <a:gd name="connsiteY158" fmla="*/ 1239335 h 1533333"/>
              <a:gd name="connsiteX159" fmla="*/ 552458 w 1282785"/>
              <a:gd name="connsiteY159" fmla="*/ 1252351 h 1533333"/>
              <a:gd name="connsiteX160" fmla="*/ 581599 w 1282785"/>
              <a:gd name="connsiteY160" fmla="*/ 1283301 h 1533333"/>
              <a:gd name="connsiteX161" fmla="*/ 606405 w 1282785"/>
              <a:gd name="connsiteY161" fmla="*/ 1274317 h 1533333"/>
              <a:gd name="connsiteX162" fmla="*/ 615027 w 1282785"/>
              <a:gd name="connsiteY162" fmla="*/ 1296447 h 1533333"/>
              <a:gd name="connsiteX163" fmla="*/ 631936 w 1282785"/>
              <a:gd name="connsiteY163" fmla="*/ 1318666 h 1533333"/>
              <a:gd name="connsiteX164" fmla="*/ 639441 w 1282785"/>
              <a:gd name="connsiteY164" fmla="*/ 1353844 h 1533333"/>
              <a:gd name="connsiteX165" fmla="*/ 615027 w 1282785"/>
              <a:gd name="connsiteY165" fmla="*/ 1353844 h 1533333"/>
              <a:gd name="connsiteX166" fmla="*/ 615027 w 1282785"/>
              <a:gd name="connsiteY166" fmla="*/ 1384770 h 1533333"/>
              <a:gd name="connsiteX167" fmla="*/ 631936 w 1282785"/>
              <a:gd name="connsiteY167" fmla="*/ 1403080 h 1533333"/>
              <a:gd name="connsiteX168" fmla="*/ 631936 w 1282785"/>
              <a:gd name="connsiteY168" fmla="*/ 1436523 h 1533333"/>
              <a:gd name="connsiteX169" fmla="*/ 651713 w 1282785"/>
              <a:gd name="connsiteY169" fmla="*/ 1464753 h 1533333"/>
              <a:gd name="connsiteX170" fmla="*/ 651713 w 1282785"/>
              <a:gd name="connsiteY170" fmla="*/ 1495085 h 1533333"/>
              <a:gd name="connsiteX171" fmla="*/ 639441 w 1282785"/>
              <a:gd name="connsiteY171" fmla="*/ 1509127 h 1533333"/>
              <a:gd name="connsiteX172" fmla="*/ 552458 w 1282785"/>
              <a:gd name="connsiteY172" fmla="*/ 1509127 h 1533333"/>
              <a:gd name="connsiteX173" fmla="*/ 520497 w 1282785"/>
              <a:gd name="connsiteY173" fmla="*/ 1533333 h 1533333"/>
              <a:gd name="connsiteX174" fmla="*/ 501029 w 1282785"/>
              <a:gd name="connsiteY174" fmla="*/ 1509127 h 1533333"/>
              <a:gd name="connsiteX175" fmla="*/ 473510 w 1282785"/>
              <a:gd name="connsiteY175" fmla="*/ 1481703 h 1533333"/>
              <a:gd name="connsiteX176" fmla="*/ 450815 w 1282785"/>
              <a:gd name="connsiteY176" fmla="*/ 1464753 h 1533333"/>
              <a:gd name="connsiteX177" fmla="*/ 424224 w 1282785"/>
              <a:gd name="connsiteY177" fmla="*/ 1436523 h 1533333"/>
              <a:gd name="connsiteX178" fmla="*/ 394985 w 1282785"/>
              <a:gd name="connsiteY178" fmla="*/ 1452446 h 1533333"/>
              <a:gd name="connsiteX179" fmla="*/ 377563 w 1282785"/>
              <a:gd name="connsiteY179" fmla="*/ 1464753 h 1533333"/>
              <a:gd name="connsiteX180" fmla="*/ 344828 w 1282785"/>
              <a:gd name="connsiteY180" fmla="*/ 1472491 h 1533333"/>
              <a:gd name="connsiteX181" fmla="*/ 304612 w 1282785"/>
              <a:gd name="connsiteY181" fmla="*/ 1464753 h 1533333"/>
              <a:gd name="connsiteX182" fmla="*/ 266719 w 1282785"/>
              <a:gd name="connsiteY182" fmla="*/ 1452446 h 1533333"/>
              <a:gd name="connsiteX183" fmla="*/ 246126 w 1282785"/>
              <a:gd name="connsiteY183" fmla="*/ 1436523 h 1533333"/>
              <a:gd name="connsiteX184" fmla="*/ 231376 w 1282785"/>
              <a:gd name="connsiteY184" fmla="*/ 1425788 h 1533333"/>
              <a:gd name="connsiteX185" fmla="*/ 221101 w 1282785"/>
              <a:gd name="connsiteY185" fmla="*/ 1384770 h 1533333"/>
              <a:gd name="connsiteX186" fmla="*/ 231376 w 1282785"/>
              <a:gd name="connsiteY186" fmla="*/ 1366184 h 1533333"/>
              <a:gd name="connsiteX187" fmla="*/ 221101 w 1282785"/>
              <a:gd name="connsiteY187" fmla="*/ 1353844 h 1533333"/>
              <a:gd name="connsiteX188" fmla="*/ 231376 w 1282785"/>
              <a:gd name="connsiteY188" fmla="*/ 1318666 h 1533333"/>
              <a:gd name="connsiteX189" fmla="*/ 205829 w 1282785"/>
              <a:gd name="connsiteY189" fmla="*/ 1309796 h 1533333"/>
              <a:gd name="connsiteX190" fmla="*/ 198528 w 1282785"/>
              <a:gd name="connsiteY190" fmla="*/ 1261025 h 1533333"/>
              <a:gd name="connsiteX191" fmla="*/ 169061 w 1282785"/>
              <a:gd name="connsiteY191" fmla="*/ 1252351 h 1533333"/>
              <a:gd name="connsiteX192" fmla="*/ 149658 w 1282785"/>
              <a:gd name="connsiteY192" fmla="*/ 1214395 h 1533333"/>
              <a:gd name="connsiteX193" fmla="*/ 125594 w 1282785"/>
              <a:gd name="connsiteY193" fmla="*/ 1188495 h 1533333"/>
              <a:gd name="connsiteX194" fmla="*/ 95768 w 1282785"/>
              <a:gd name="connsiteY194" fmla="*/ 1162464 h 1533333"/>
              <a:gd name="connsiteX195" fmla="*/ 95768 w 1282785"/>
              <a:gd name="connsiteY195" fmla="*/ 1068553 h 1533333"/>
              <a:gd name="connsiteX196" fmla="*/ 76422 w 1282785"/>
              <a:gd name="connsiteY196" fmla="*/ 1037260 h 1533333"/>
              <a:gd name="connsiteX197" fmla="*/ 45081 w 1282785"/>
              <a:gd name="connsiteY197" fmla="*/ 1012329 h 1533333"/>
              <a:gd name="connsiteX198" fmla="*/ 45081 w 1282785"/>
              <a:gd name="connsiteY198" fmla="*/ 975783 h 1533333"/>
              <a:gd name="connsiteX199" fmla="*/ 18401 w 1282785"/>
              <a:gd name="connsiteY199" fmla="*/ 940067 h 1533333"/>
              <a:gd name="connsiteX200" fmla="*/ 30013 w 1282785"/>
              <a:gd name="connsiteY200" fmla="*/ 895205 h 1533333"/>
              <a:gd name="connsiteX201" fmla="*/ 6821 w 1282785"/>
              <a:gd name="connsiteY201" fmla="*/ 869190 h 153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82785" h="1533333">
                <a:moveTo>
                  <a:pt x="6732" y="869190"/>
                </a:moveTo>
                <a:lnTo>
                  <a:pt x="0" y="842158"/>
                </a:lnTo>
                <a:lnTo>
                  <a:pt x="33990" y="832465"/>
                </a:lnTo>
                <a:lnTo>
                  <a:pt x="33990" y="800016"/>
                </a:lnTo>
                <a:lnTo>
                  <a:pt x="54957" y="800016"/>
                </a:lnTo>
                <a:lnTo>
                  <a:pt x="54957" y="775687"/>
                </a:lnTo>
                <a:lnTo>
                  <a:pt x="173918" y="742578"/>
                </a:lnTo>
                <a:lnTo>
                  <a:pt x="148818" y="642689"/>
                </a:lnTo>
                <a:lnTo>
                  <a:pt x="106875" y="632198"/>
                </a:lnTo>
                <a:lnTo>
                  <a:pt x="88841" y="568139"/>
                </a:lnTo>
                <a:lnTo>
                  <a:pt x="87146" y="575298"/>
                </a:lnTo>
                <a:lnTo>
                  <a:pt x="188081" y="540642"/>
                </a:lnTo>
                <a:lnTo>
                  <a:pt x="188081" y="509031"/>
                </a:lnTo>
                <a:lnTo>
                  <a:pt x="158410" y="509031"/>
                </a:lnTo>
                <a:lnTo>
                  <a:pt x="148142" y="494680"/>
                </a:lnTo>
                <a:lnTo>
                  <a:pt x="158410" y="474301"/>
                </a:lnTo>
                <a:lnTo>
                  <a:pt x="158410" y="454656"/>
                </a:lnTo>
                <a:lnTo>
                  <a:pt x="129611" y="443522"/>
                </a:lnTo>
                <a:lnTo>
                  <a:pt x="148142" y="405599"/>
                </a:lnTo>
                <a:lnTo>
                  <a:pt x="148142" y="359654"/>
                </a:lnTo>
                <a:lnTo>
                  <a:pt x="139903" y="338974"/>
                </a:lnTo>
                <a:lnTo>
                  <a:pt x="158410" y="319027"/>
                </a:lnTo>
                <a:lnTo>
                  <a:pt x="176264" y="327612"/>
                </a:lnTo>
                <a:lnTo>
                  <a:pt x="202537" y="292817"/>
                </a:lnTo>
                <a:lnTo>
                  <a:pt x="188081" y="287816"/>
                </a:lnTo>
                <a:lnTo>
                  <a:pt x="158410" y="252785"/>
                </a:lnTo>
                <a:lnTo>
                  <a:pt x="202537" y="227324"/>
                </a:lnTo>
                <a:lnTo>
                  <a:pt x="238377" y="236462"/>
                </a:lnTo>
                <a:lnTo>
                  <a:pt x="251505" y="227324"/>
                </a:lnTo>
                <a:lnTo>
                  <a:pt x="279358" y="252785"/>
                </a:lnTo>
                <a:lnTo>
                  <a:pt x="295616" y="252785"/>
                </a:lnTo>
                <a:lnTo>
                  <a:pt x="309004" y="262738"/>
                </a:lnTo>
                <a:lnTo>
                  <a:pt x="309004" y="292817"/>
                </a:lnTo>
                <a:lnTo>
                  <a:pt x="337812" y="292817"/>
                </a:lnTo>
                <a:lnTo>
                  <a:pt x="360784" y="305832"/>
                </a:lnTo>
                <a:lnTo>
                  <a:pt x="376576" y="292817"/>
                </a:lnTo>
                <a:lnTo>
                  <a:pt x="360784" y="273058"/>
                </a:lnTo>
                <a:lnTo>
                  <a:pt x="399036" y="280950"/>
                </a:lnTo>
                <a:lnTo>
                  <a:pt x="423043" y="305832"/>
                </a:lnTo>
                <a:lnTo>
                  <a:pt x="465483" y="305832"/>
                </a:lnTo>
                <a:lnTo>
                  <a:pt x="484063" y="273058"/>
                </a:lnTo>
                <a:lnTo>
                  <a:pt x="478147" y="236462"/>
                </a:lnTo>
                <a:lnTo>
                  <a:pt x="423043" y="236462"/>
                </a:lnTo>
                <a:lnTo>
                  <a:pt x="431330" y="211018"/>
                </a:lnTo>
                <a:lnTo>
                  <a:pt x="465483" y="204510"/>
                </a:lnTo>
                <a:lnTo>
                  <a:pt x="490582" y="168452"/>
                </a:lnTo>
                <a:lnTo>
                  <a:pt x="528605" y="175009"/>
                </a:lnTo>
                <a:lnTo>
                  <a:pt x="564657" y="158988"/>
                </a:lnTo>
                <a:lnTo>
                  <a:pt x="589496" y="175009"/>
                </a:lnTo>
                <a:lnTo>
                  <a:pt x="624928" y="141338"/>
                </a:lnTo>
                <a:lnTo>
                  <a:pt x="664084" y="130986"/>
                </a:lnTo>
                <a:lnTo>
                  <a:pt x="698025" y="98578"/>
                </a:lnTo>
                <a:lnTo>
                  <a:pt x="716156" y="71496"/>
                </a:lnTo>
                <a:lnTo>
                  <a:pt x="736342" y="37523"/>
                </a:lnTo>
                <a:lnTo>
                  <a:pt x="758401" y="56354"/>
                </a:lnTo>
                <a:lnTo>
                  <a:pt x="783182" y="73727"/>
                </a:lnTo>
                <a:lnTo>
                  <a:pt x="811631" y="56354"/>
                </a:lnTo>
                <a:lnTo>
                  <a:pt x="850176" y="56354"/>
                </a:lnTo>
                <a:lnTo>
                  <a:pt x="873377" y="63701"/>
                </a:lnTo>
                <a:lnTo>
                  <a:pt x="892828" y="73727"/>
                </a:lnTo>
                <a:lnTo>
                  <a:pt x="910846" y="98610"/>
                </a:lnTo>
                <a:lnTo>
                  <a:pt x="939482" y="98610"/>
                </a:lnTo>
                <a:lnTo>
                  <a:pt x="939482" y="122385"/>
                </a:lnTo>
                <a:lnTo>
                  <a:pt x="962877" y="138064"/>
                </a:lnTo>
                <a:lnTo>
                  <a:pt x="989940" y="138064"/>
                </a:lnTo>
                <a:lnTo>
                  <a:pt x="1003981" y="122385"/>
                </a:lnTo>
                <a:lnTo>
                  <a:pt x="1023572" y="122385"/>
                </a:lnTo>
                <a:lnTo>
                  <a:pt x="1012896" y="90139"/>
                </a:lnTo>
                <a:lnTo>
                  <a:pt x="1038794" y="56354"/>
                </a:lnTo>
                <a:lnTo>
                  <a:pt x="1031957" y="30926"/>
                </a:lnTo>
                <a:lnTo>
                  <a:pt x="1012896" y="30926"/>
                </a:lnTo>
                <a:lnTo>
                  <a:pt x="1012896" y="19865"/>
                </a:lnTo>
                <a:lnTo>
                  <a:pt x="1055051" y="0"/>
                </a:lnTo>
                <a:lnTo>
                  <a:pt x="1064912" y="30926"/>
                </a:lnTo>
                <a:lnTo>
                  <a:pt x="1093368" y="56354"/>
                </a:lnTo>
                <a:lnTo>
                  <a:pt x="1102756" y="73727"/>
                </a:lnTo>
                <a:lnTo>
                  <a:pt x="1124718" y="73727"/>
                </a:lnTo>
                <a:lnTo>
                  <a:pt x="1143078" y="90139"/>
                </a:lnTo>
                <a:lnTo>
                  <a:pt x="1151993" y="109467"/>
                </a:lnTo>
                <a:lnTo>
                  <a:pt x="1158154" y="138064"/>
                </a:lnTo>
                <a:lnTo>
                  <a:pt x="1151993" y="150306"/>
                </a:lnTo>
                <a:lnTo>
                  <a:pt x="1124718" y="187626"/>
                </a:lnTo>
                <a:lnTo>
                  <a:pt x="1124718" y="212858"/>
                </a:lnTo>
                <a:lnTo>
                  <a:pt x="1136999" y="212858"/>
                </a:lnTo>
                <a:lnTo>
                  <a:pt x="1143078" y="254593"/>
                </a:lnTo>
                <a:lnTo>
                  <a:pt x="1158154" y="278808"/>
                </a:lnTo>
                <a:lnTo>
                  <a:pt x="1203723" y="290764"/>
                </a:lnTo>
                <a:lnTo>
                  <a:pt x="1226590" y="290764"/>
                </a:lnTo>
                <a:lnTo>
                  <a:pt x="1250922" y="298681"/>
                </a:lnTo>
                <a:lnTo>
                  <a:pt x="1250922" y="311835"/>
                </a:lnTo>
                <a:lnTo>
                  <a:pt x="1272591" y="318286"/>
                </a:lnTo>
                <a:lnTo>
                  <a:pt x="1282786" y="325673"/>
                </a:lnTo>
                <a:lnTo>
                  <a:pt x="1264238" y="362904"/>
                </a:lnTo>
                <a:lnTo>
                  <a:pt x="1240793" y="362904"/>
                </a:lnTo>
                <a:lnTo>
                  <a:pt x="1240793" y="383950"/>
                </a:lnTo>
                <a:lnTo>
                  <a:pt x="1264238" y="392763"/>
                </a:lnTo>
                <a:lnTo>
                  <a:pt x="1264238" y="417947"/>
                </a:lnTo>
                <a:lnTo>
                  <a:pt x="1226590" y="440427"/>
                </a:lnTo>
                <a:lnTo>
                  <a:pt x="1193912" y="453361"/>
                </a:lnTo>
                <a:lnTo>
                  <a:pt x="1151993" y="475645"/>
                </a:lnTo>
                <a:lnTo>
                  <a:pt x="1151993" y="489801"/>
                </a:lnTo>
                <a:lnTo>
                  <a:pt x="1102756" y="489801"/>
                </a:lnTo>
                <a:lnTo>
                  <a:pt x="1093368" y="500789"/>
                </a:lnTo>
                <a:lnTo>
                  <a:pt x="1055051" y="475645"/>
                </a:lnTo>
                <a:lnTo>
                  <a:pt x="1023572" y="475645"/>
                </a:lnTo>
                <a:lnTo>
                  <a:pt x="979094" y="489801"/>
                </a:lnTo>
                <a:lnTo>
                  <a:pt x="979094" y="517453"/>
                </a:lnTo>
                <a:lnTo>
                  <a:pt x="939482" y="524164"/>
                </a:lnTo>
                <a:lnTo>
                  <a:pt x="910846" y="547548"/>
                </a:lnTo>
                <a:lnTo>
                  <a:pt x="892828" y="555734"/>
                </a:lnTo>
                <a:lnTo>
                  <a:pt x="873377" y="555734"/>
                </a:lnTo>
                <a:lnTo>
                  <a:pt x="850176" y="569947"/>
                </a:lnTo>
                <a:lnTo>
                  <a:pt x="811631" y="576186"/>
                </a:lnTo>
                <a:lnTo>
                  <a:pt x="811631" y="592525"/>
                </a:lnTo>
                <a:lnTo>
                  <a:pt x="842173" y="592525"/>
                </a:lnTo>
                <a:lnTo>
                  <a:pt x="867118" y="584209"/>
                </a:lnTo>
                <a:lnTo>
                  <a:pt x="873377" y="601191"/>
                </a:lnTo>
                <a:lnTo>
                  <a:pt x="867118" y="634626"/>
                </a:lnTo>
                <a:lnTo>
                  <a:pt x="850176" y="654377"/>
                </a:lnTo>
                <a:lnTo>
                  <a:pt x="820424" y="654377"/>
                </a:lnTo>
                <a:lnTo>
                  <a:pt x="820424" y="699996"/>
                </a:lnTo>
                <a:lnTo>
                  <a:pt x="801640" y="708361"/>
                </a:lnTo>
                <a:lnTo>
                  <a:pt x="801640" y="726760"/>
                </a:lnTo>
                <a:lnTo>
                  <a:pt x="827293" y="746471"/>
                </a:lnTo>
                <a:lnTo>
                  <a:pt x="857648" y="773643"/>
                </a:lnTo>
                <a:lnTo>
                  <a:pt x="867118" y="798598"/>
                </a:lnTo>
                <a:lnTo>
                  <a:pt x="857648" y="827986"/>
                </a:lnTo>
                <a:lnTo>
                  <a:pt x="836746" y="827986"/>
                </a:lnTo>
                <a:lnTo>
                  <a:pt x="820424" y="854187"/>
                </a:lnTo>
                <a:lnTo>
                  <a:pt x="801640" y="869190"/>
                </a:lnTo>
                <a:lnTo>
                  <a:pt x="790020" y="854187"/>
                </a:lnTo>
                <a:lnTo>
                  <a:pt x="770421" y="854187"/>
                </a:lnTo>
                <a:lnTo>
                  <a:pt x="758401" y="869190"/>
                </a:lnTo>
                <a:lnTo>
                  <a:pt x="747636" y="882076"/>
                </a:lnTo>
                <a:lnTo>
                  <a:pt x="736342" y="907479"/>
                </a:lnTo>
                <a:lnTo>
                  <a:pt x="706671" y="940067"/>
                </a:lnTo>
                <a:lnTo>
                  <a:pt x="689020" y="940067"/>
                </a:lnTo>
                <a:lnTo>
                  <a:pt x="670342" y="930693"/>
                </a:lnTo>
                <a:lnTo>
                  <a:pt x="658331" y="940067"/>
                </a:lnTo>
                <a:lnTo>
                  <a:pt x="631936" y="947724"/>
                </a:lnTo>
                <a:lnTo>
                  <a:pt x="606405" y="947724"/>
                </a:lnTo>
                <a:lnTo>
                  <a:pt x="581599" y="940067"/>
                </a:lnTo>
                <a:lnTo>
                  <a:pt x="552458" y="930693"/>
                </a:lnTo>
                <a:lnTo>
                  <a:pt x="529600" y="916423"/>
                </a:lnTo>
                <a:lnTo>
                  <a:pt x="495822" y="922637"/>
                </a:lnTo>
                <a:lnTo>
                  <a:pt x="495822" y="955217"/>
                </a:lnTo>
                <a:lnTo>
                  <a:pt x="511778" y="985524"/>
                </a:lnTo>
                <a:lnTo>
                  <a:pt x="495822" y="1012329"/>
                </a:lnTo>
                <a:lnTo>
                  <a:pt x="495822" y="1078351"/>
                </a:lnTo>
                <a:lnTo>
                  <a:pt x="511778" y="1097492"/>
                </a:lnTo>
                <a:lnTo>
                  <a:pt x="495822" y="1112682"/>
                </a:lnTo>
                <a:lnTo>
                  <a:pt x="495822" y="1124117"/>
                </a:lnTo>
                <a:lnTo>
                  <a:pt x="565847" y="1124117"/>
                </a:lnTo>
                <a:lnTo>
                  <a:pt x="565847" y="1106500"/>
                </a:lnTo>
                <a:lnTo>
                  <a:pt x="589210" y="1112682"/>
                </a:lnTo>
                <a:lnTo>
                  <a:pt x="589210" y="1146304"/>
                </a:lnTo>
                <a:lnTo>
                  <a:pt x="520497" y="1162464"/>
                </a:lnTo>
                <a:lnTo>
                  <a:pt x="520497" y="1206079"/>
                </a:lnTo>
                <a:lnTo>
                  <a:pt x="552458" y="1239335"/>
                </a:lnTo>
                <a:lnTo>
                  <a:pt x="552458" y="1252351"/>
                </a:lnTo>
                <a:lnTo>
                  <a:pt x="581599" y="1283301"/>
                </a:lnTo>
                <a:lnTo>
                  <a:pt x="606405" y="1274317"/>
                </a:lnTo>
                <a:lnTo>
                  <a:pt x="615027" y="1296447"/>
                </a:lnTo>
                <a:lnTo>
                  <a:pt x="631936" y="1318666"/>
                </a:lnTo>
                <a:lnTo>
                  <a:pt x="639441" y="1353844"/>
                </a:lnTo>
                <a:lnTo>
                  <a:pt x="615027" y="1353844"/>
                </a:lnTo>
                <a:lnTo>
                  <a:pt x="615027" y="1384770"/>
                </a:lnTo>
                <a:lnTo>
                  <a:pt x="631936" y="1403080"/>
                </a:lnTo>
                <a:lnTo>
                  <a:pt x="631936" y="1436523"/>
                </a:lnTo>
                <a:lnTo>
                  <a:pt x="651713" y="1464753"/>
                </a:lnTo>
                <a:lnTo>
                  <a:pt x="651713" y="1495085"/>
                </a:lnTo>
                <a:lnTo>
                  <a:pt x="639441" y="1509127"/>
                </a:lnTo>
                <a:lnTo>
                  <a:pt x="552458" y="1509127"/>
                </a:lnTo>
                <a:lnTo>
                  <a:pt x="520497" y="1533333"/>
                </a:lnTo>
                <a:lnTo>
                  <a:pt x="501029" y="1509127"/>
                </a:lnTo>
                <a:lnTo>
                  <a:pt x="473510" y="1481703"/>
                </a:lnTo>
                <a:lnTo>
                  <a:pt x="450815" y="1464753"/>
                </a:lnTo>
                <a:lnTo>
                  <a:pt x="424224" y="1436523"/>
                </a:lnTo>
                <a:lnTo>
                  <a:pt x="394985" y="1452446"/>
                </a:lnTo>
                <a:lnTo>
                  <a:pt x="377563" y="1464753"/>
                </a:lnTo>
                <a:lnTo>
                  <a:pt x="344828" y="1472491"/>
                </a:lnTo>
                <a:lnTo>
                  <a:pt x="304612" y="1464753"/>
                </a:lnTo>
                <a:lnTo>
                  <a:pt x="266719" y="1452446"/>
                </a:lnTo>
                <a:lnTo>
                  <a:pt x="246126" y="1436523"/>
                </a:lnTo>
                <a:lnTo>
                  <a:pt x="231376" y="1425788"/>
                </a:lnTo>
                <a:lnTo>
                  <a:pt x="221101" y="1384770"/>
                </a:lnTo>
                <a:lnTo>
                  <a:pt x="231376" y="1366184"/>
                </a:lnTo>
                <a:lnTo>
                  <a:pt x="221101" y="1353844"/>
                </a:lnTo>
                <a:lnTo>
                  <a:pt x="231376" y="1318666"/>
                </a:lnTo>
                <a:lnTo>
                  <a:pt x="205829" y="1309796"/>
                </a:lnTo>
                <a:lnTo>
                  <a:pt x="198528" y="1261025"/>
                </a:lnTo>
                <a:lnTo>
                  <a:pt x="169061" y="1252351"/>
                </a:lnTo>
                <a:lnTo>
                  <a:pt x="149658" y="1214395"/>
                </a:lnTo>
                <a:lnTo>
                  <a:pt x="125594" y="1188495"/>
                </a:lnTo>
                <a:lnTo>
                  <a:pt x="95768" y="1162464"/>
                </a:lnTo>
                <a:lnTo>
                  <a:pt x="95768" y="1068553"/>
                </a:lnTo>
                <a:lnTo>
                  <a:pt x="76422" y="1037260"/>
                </a:lnTo>
                <a:lnTo>
                  <a:pt x="45081" y="1012329"/>
                </a:lnTo>
                <a:lnTo>
                  <a:pt x="45081" y="975783"/>
                </a:lnTo>
                <a:lnTo>
                  <a:pt x="18401" y="940067"/>
                </a:lnTo>
                <a:lnTo>
                  <a:pt x="30013" y="895205"/>
                </a:lnTo>
                <a:lnTo>
                  <a:pt x="6821" y="869190"/>
                </a:lnTo>
              </a:path>
            </a:pathLst>
          </a:custGeom>
          <a:solidFill>
            <a:srgbClr val="3D87C7"/>
          </a:solidFill>
          <a:ln w="8141" cap="rnd">
            <a:solidFill>
              <a:schemeClr val="bg1"/>
            </a:solidFill>
            <a:prstDash val="solid"/>
            <a:round/>
          </a:ln>
        </p:spPr>
        <p:txBody>
          <a:bodyPr rtlCol="0" anchor="ctr"/>
          <a:lstStyle/>
          <a:p>
            <a:endParaRPr lang="en-LV"/>
          </a:p>
        </p:txBody>
      </p:sp>
      <p:sp>
        <p:nvSpPr>
          <p:cNvPr id="40" name="Ventspils pilsēta">
            <a:extLst>
              <a:ext uri="{FF2B5EF4-FFF2-40B4-BE49-F238E27FC236}">
                <a16:creationId xmlns:a16="http://schemas.microsoft.com/office/drawing/2014/main" id="{7AA59560-EBE7-8D3E-5740-392FDF3E9DEB}"/>
              </a:ext>
            </a:extLst>
          </p:cNvPr>
          <p:cNvSpPr/>
          <p:nvPr/>
        </p:nvSpPr>
        <p:spPr>
          <a:xfrm>
            <a:off x="2498035" y="2046508"/>
            <a:ext cx="191747" cy="260636"/>
          </a:xfrm>
          <a:custGeom>
            <a:avLst/>
            <a:gdLst>
              <a:gd name="connsiteX0" fmla="*/ 143346 w 191747"/>
              <a:gd name="connsiteY0" fmla="*/ -3 h 260636"/>
              <a:gd name="connsiteX1" fmla="*/ 150395 w 191747"/>
              <a:gd name="connsiteY1" fmla="*/ -3 h 260636"/>
              <a:gd name="connsiteX2" fmla="*/ 150395 w 191747"/>
              <a:gd name="connsiteY2" fmla="*/ 22551 h 260636"/>
              <a:gd name="connsiteX3" fmla="*/ 173408 w 191747"/>
              <a:gd name="connsiteY3" fmla="*/ 26688 h 260636"/>
              <a:gd name="connsiteX4" fmla="*/ 178844 w 191747"/>
              <a:gd name="connsiteY4" fmla="*/ 70402 h 260636"/>
              <a:gd name="connsiteX5" fmla="*/ 166123 w 191747"/>
              <a:gd name="connsiteY5" fmla="*/ 83743 h 260636"/>
              <a:gd name="connsiteX6" fmla="*/ 178844 w 191747"/>
              <a:gd name="connsiteY6" fmla="*/ 96653 h 260636"/>
              <a:gd name="connsiteX7" fmla="*/ 182389 w 191747"/>
              <a:gd name="connsiteY7" fmla="*/ 126740 h 260636"/>
              <a:gd name="connsiteX8" fmla="*/ 191776 w 191747"/>
              <a:gd name="connsiteY8" fmla="*/ 149660 h 260636"/>
              <a:gd name="connsiteX9" fmla="*/ 139598 w 191747"/>
              <a:gd name="connsiteY9" fmla="*/ 171847 h 260636"/>
              <a:gd name="connsiteX10" fmla="*/ 123300 w 191747"/>
              <a:gd name="connsiteY10" fmla="*/ 171847 h 260636"/>
              <a:gd name="connsiteX11" fmla="*/ 114931 w 191747"/>
              <a:gd name="connsiteY11" fmla="*/ 193936 h 260636"/>
              <a:gd name="connsiteX12" fmla="*/ 114931 w 191747"/>
              <a:gd name="connsiteY12" fmla="*/ 224503 h 260636"/>
              <a:gd name="connsiteX13" fmla="*/ 123300 w 191747"/>
              <a:gd name="connsiteY13" fmla="*/ 256610 h 260636"/>
              <a:gd name="connsiteX14" fmla="*/ 111312 w 191747"/>
              <a:gd name="connsiteY14" fmla="*/ 256610 h 260636"/>
              <a:gd name="connsiteX15" fmla="*/ 92366 w 191747"/>
              <a:gd name="connsiteY15" fmla="*/ 240011 h 260636"/>
              <a:gd name="connsiteX16" fmla="*/ 92366 w 191747"/>
              <a:gd name="connsiteY16" fmla="*/ 224503 h 260636"/>
              <a:gd name="connsiteX17" fmla="*/ 75815 w 191747"/>
              <a:gd name="connsiteY17" fmla="*/ 224503 h 260636"/>
              <a:gd name="connsiteX18" fmla="*/ 75815 w 191747"/>
              <a:gd name="connsiteY18" fmla="*/ 240011 h 260636"/>
              <a:gd name="connsiteX19" fmla="*/ 58686 w 191747"/>
              <a:gd name="connsiteY19" fmla="*/ 256610 h 260636"/>
              <a:gd name="connsiteX20" fmla="*/ 32918 w 191747"/>
              <a:gd name="connsiteY20" fmla="*/ 255193 h 260636"/>
              <a:gd name="connsiteX21" fmla="*/ 17394 w 191747"/>
              <a:gd name="connsiteY21" fmla="*/ 260634 h 260636"/>
              <a:gd name="connsiteX22" fmla="*/ 25739 w 191747"/>
              <a:gd name="connsiteY22" fmla="*/ 228250 h 260636"/>
              <a:gd name="connsiteX23" fmla="*/ 29 w 191747"/>
              <a:gd name="connsiteY23" fmla="*/ 200785 h 260636"/>
              <a:gd name="connsiteX24" fmla="*/ 13613 w 191747"/>
              <a:gd name="connsiteY24" fmla="*/ 175105 h 260636"/>
              <a:gd name="connsiteX25" fmla="*/ 19138 w 191747"/>
              <a:gd name="connsiteY25" fmla="*/ 152812 h 260636"/>
              <a:gd name="connsiteX26" fmla="*/ 3639 w 191747"/>
              <a:gd name="connsiteY26" fmla="*/ 136758 h 260636"/>
              <a:gd name="connsiteX27" fmla="*/ 15797 w 191747"/>
              <a:gd name="connsiteY27" fmla="*/ 120509 h 260636"/>
              <a:gd name="connsiteX28" fmla="*/ 46674 w 191747"/>
              <a:gd name="connsiteY28" fmla="*/ 137043 h 260636"/>
              <a:gd name="connsiteX29" fmla="*/ 97239 w 191747"/>
              <a:gd name="connsiteY29" fmla="*/ 91693 h 260636"/>
              <a:gd name="connsiteX30" fmla="*/ 139598 w 191747"/>
              <a:gd name="connsiteY30" fmla="*/ -3 h 2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747" h="260636">
                <a:moveTo>
                  <a:pt x="143346" y="-3"/>
                </a:moveTo>
                <a:lnTo>
                  <a:pt x="150395" y="-3"/>
                </a:lnTo>
                <a:lnTo>
                  <a:pt x="150395" y="22551"/>
                </a:lnTo>
                <a:lnTo>
                  <a:pt x="173408" y="26688"/>
                </a:lnTo>
                <a:lnTo>
                  <a:pt x="178844" y="70402"/>
                </a:lnTo>
                <a:lnTo>
                  <a:pt x="166123" y="83743"/>
                </a:lnTo>
                <a:lnTo>
                  <a:pt x="178844" y="96653"/>
                </a:lnTo>
                <a:lnTo>
                  <a:pt x="182389" y="126740"/>
                </a:lnTo>
                <a:lnTo>
                  <a:pt x="191776" y="149660"/>
                </a:lnTo>
                <a:lnTo>
                  <a:pt x="139598" y="171847"/>
                </a:lnTo>
                <a:lnTo>
                  <a:pt x="123300" y="171847"/>
                </a:lnTo>
                <a:lnTo>
                  <a:pt x="114931" y="193936"/>
                </a:lnTo>
                <a:lnTo>
                  <a:pt x="114931" y="224503"/>
                </a:lnTo>
                <a:lnTo>
                  <a:pt x="123300" y="256610"/>
                </a:lnTo>
                <a:lnTo>
                  <a:pt x="111312" y="256610"/>
                </a:lnTo>
                <a:lnTo>
                  <a:pt x="92366" y="240011"/>
                </a:lnTo>
                <a:lnTo>
                  <a:pt x="92366" y="224503"/>
                </a:lnTo>
                <a:lnTo>
                  <a:pt x="75815" y="224503"/>
                </a:lnTo>
                <a:lnTo>
                  <a:pt x="75815" y="240011"/>
                </a:lnTo>
                <a:lnTo>
                  <a:pt x="58686" y="256610"/>
                </a:lnTo>
                <a:lnTo>
                  <a:pt x="32918" y="255193"/>
                </a:lnTo>
                <a:lnTo>
                  <a:pt x="17394" y="260634"/>
                </a:lnTo>
                <a:lnTo>
                  <a:pt x="25739" y="228250"/>
                </a:lnTo>
                <a:lnTo>
                  <a:pt x="29" y="200785"/>
                </a:lnTo>
                <a:lnTo>
                  <a:pt x="13613" y="175105"/>
                </a:lnTo>
                <a:lnTo>
                  <a:pt x="19138" y="152812"/>
                </a:lnTo>
                <a:lnTo>
                  <a:pt x="3639" y="136758"/>
                </a:lnTo>
                <a:lnTo>
                  <a:pt x="15797" y="120509"/>
                </a:lnTo>
                <a:lnTo>
                  <a:pt x="46674" y="137043"/>
                </a:lnTo>
                <a:lnTo>
                  <a:pt x="97239" y="91693"/>
                </a:lnTo>
                <a:lnTo>
                  <a:pt x="139598" y="-3"/>
                </a:lnTo>
              </a:path>
            </a:pathLst>
          </a:custGeom>
          <a:solidFill>
            <a:srgbClr val="3D87C7"/>
          </a:solidFill>
          <a:ln w="8141" cap="rnd">
            <a:solidFill>
              <a:schemeClr val="bg1"/>
            </a:solidFill>
            <a:prstDash val="solid"/>
            <a:round/>
          </a:ln>
        </p:spPr>
        <p:txBody>
          <a:bodyPr rtlCol="0" anchor="ctr"/>
          <a:lstStyle/>
          <a:p>
            <a:endParaRPr lang="en-LV"/>
          </a:p>
        </p:txBody>
      </p:sp>
      <p:sp>
        <p:nvSpPr>
          <p:cNvPr id="41" name="Rēzeknes pilsēta">
            <a:extLst>
              <a:ext uri="{FF2B5EF4-FFF2-40B4-BE49-F238E27FC236}">
                <a16:creationId xmlns:a16="http://schemas.microsoft.com/office/drawing/2014/main" id="{F341D40D-AE56-9408-6BFF-917B29028CCB}"/>
              </a:ext>
            </a:extLst>
          </p:cNvPr>
          <p:cNvSpPr/>
          <p:nvPr/>
        </p:nvSpPr>
        <p:spPr>
          <a:xfrm>
            <a:off x="9531890" y="4065889"/>
            <a:ext cx="85973" cy="131621"/>
          </a:xfrm>
          <a:custGeom>
            <a:avLst/>
            <a:gdLst>
              <a:gd name="connsiteX0" fmla="*/ 0 w 85973"/>
              <a:gd name="connsiteY0" fmla="*/ 16290 h 131621"/>
              <a:gd name="connsiteX1" fmla="*/ 34797 w 85973"/>
              <a:gd name="connsiteY1" fmla="*/ 16290 h 131621"/>
              <a:gd name="connsiteX2" fmla="*/ 46857 w 85973"/>
              <a:gd name="connsiteY2" fmla="*/ 0 h 131621"/>
              <a:gd name="connsiteX3" fmla="*/ 55006 w 85973"/>
              <a:gd name="connsiteY3" fmla="*/ 16290 h 131621"/>
              <a:gd name="connsiteX4" fmla="*/ 85973 w 85973"/>
              <a:gd name="connsiteY4" fmla="*/ 16290 h 131621"/>
              <a:gd name="connsiteX5" fmla="*/ 85973 w 85973"/>
              <a:gd name="connsiteY5" fmla="*/ 76155 h 131621"/>
              <a:gd name="connsiteX6" fmla="*/ 72527 w 85973"/>
              <a:gd name="connsiteY6" fmla="*/ 85497 h 131621"/>
              <a:gd name="connsiteX7" fmla="*/ 55006 w 85973"/>
              <a:gd name="connsiteY7" fmla="*/ 95051 h 131621"/>
              <a:gd name="connsiteX8" fmla="*/ 55006 w 85973"/>
              <a:gd name="connsiteY8" fmla="*/ 131621 h 131621"/>
              <a:gd name="connsiteX9" fmla="*/ 46857 w 85973"/>
              <a:gd name="connsiteY9" fmla="*/ 131621 h 131621"/>
              <a:gd name="connsiteX10" fmla="*/ 34797 w 85973"/>
              <a:gd name="connsiteY10" fmla="*/ 110966 h 131621"/>
              <a:gd name="connsiteX11" fmla="*/ 7742 w 85973"/>
              <a:gd name="connsiteY11" fmla="*/ 110966 h 131621"/>
              <a:gd name="connsiteX12" fmla="*/ 0 w 85973"/>
              <a:gd name="connsiteY12" fmla="*/ 95051 h 131621"/>
              <a:gd name="connsiteX13" fmla="*/ 18824 w 85973"/>
              <a:gd name="connsiteY13" fmla="*/ 76155 h 131621"/>
              <a:gd name="connsiteX14" fmla="*/ 7742 w 85973"/>
              <a:gd name="connsiteY14" fmla="*/ 53667 h 131621"/>
              <a:gd name="connsiteX15" fmla="*/ 7742 w 85973"/>
              <a:gd name="connsiteY15" fmla="*/ 32580 h 131621"/>
              <a:gd name="connsiteX16" fmla="*/ 0 w 85973"/>
              <a:gd name="connsiteY16" fmla="*/ 32580 h 131621"/>
              <a:gd name="connsiteX17" fmla="*/ 0 w 85973"/>
              <a:gd name="connsiteY17" fmla="*/ 16290 h 13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973" h="131621">
                <a:moveTo>
                  <a:pt x="0" y="16290"/>
                </a:moveTo>
                <a:lnTo>
                  <a:pt x="34797" y="16290"/>
                </a:lnTo>
                <a:lnTo>
                  <a:pt x="46857" y="0"/>
                </a:lnTo>
                <a:lnTo>
                  <a:pt x="55006" y="16290"/>
                </a:lnTo>
                <a:lnTo>
                  <a:pt x="85973" y="16290"/>
                </a:lnTo>
                <a:lnTo>
                  <a:pt x="85973" y="76155"/>
                </a:lnTo>
                <a:lnTo>
                  <a:pt x="72527" y="85497"/>
                </a:lnTo>
                <a:lnTo>
                  <a:pt x="55006" y="95051"/>
                </a:lnTo>
                <a:lnTo>
                  <a:pt x="55006" y="131621"/>
                </a:lnTo>
                <a:lnTo>
                  <a:pt x="46857" y="131621"/>
                </a:lnTo>
                <a:lnTo>
                  <a:pt x="34797" y="110966"/>
                </a:lnTo>
                <a:lnTo>
                  <a:pt x="7742" y="110966"/>
                </a:lnTo>
                <a:lnTo>
                  <a:pt x="0" y="95051"/>
                </a:lnTo>
                <a:lnTo>
                  <a:pt x="18824" y="76155"/>
                </a:lnTo>
                <a:lnTo>
                  <a:pt x="7742" y="53667"/>
                </a:lnTo>
                <a:lnTo>
                  <a:pt x="7742" y="32580"/>
                </a:lnTo>
                <a:lnTo>
                  <a:pt x="0" y="32580"/>
                </a:lnTo>
                <a:lnTo>
                  <a:pt x="0" y="16290"/>
                </a:lnTo>
                <a:close/>
              </a:path>
            </a:pathLst>
          </a:custGeom>
          <a:solidFill>
            <a:schemeClr val="accent4"/>
          </a:solidFill>
          <a:ln w="8141" cap="rnd">
            <a:solidFill>
              <a:schemeClr val="bg1"/>
            </a:solidFill>
            <a:prstDash val="solid"/>
            <a:round/>
          </a:ln>
        </p:spPr>
        <p:txBody>
          <a:bodyPr rtlCol="0" anchor="ctr"/>
          <a:lstStyle/>
          <a:p>
            <a:endParaRPr lang="en-LV"/>
          </a:p>
        </p:txBody>
      </p:sp>
      <p:sp>
        <p:nvSpPr>
          <p:cNvPr id="42" name="Liepājas pilsēta">
            <a:extLst>
              <a:ext uri="{FF2B5EF4-FFF2-40B4-BE49-F238E27FC236}">
                <a16:creationId xmlns:a16="http://schemas.microsoft.com/office/drawing/2014/main" id="{DC7C16A2-A188-6BA7-1984-B57E8462A920}"/>
              </a:ext>
            </a:extLst>
          </p:cNvPr>
          <p:cNvSpPr/>
          <p:nvPr/>
        </p:nvSpPr>
        <p:spPr>
          <a:xfrm>
            <a:off x="1752795" y="3928842"/>
            <a:ext cx="177323" cy="317862"/>
          </a:xfrm>
          <a:custGeom>
            <a:avLst/>
            <a:gdLst>
              <a:gd name="connsiteX0" fmla="*/ 34670 w 177323"/>
              <a:gd name="connsiteY0" fmla="*/ 317860 h 317862"/>
              <a:gd name="connsiteX1" fmla="*/ 47538 w 177323"/>
              <a:gd name="connsiteY1" fmla="*/ 317860 h 317862"/>
              <a:gd name="connsiteX2" fmla="*/ 47538 w 177323"/>
              <a:gd name="connsiteY2" fmla="*/ 287618 h 317862"/>
              <a:gd name="connsiteX3" fmla="*/ 79107 w 177323"/>
              <a:gd name="connsiteY3" fmla="*/ 299534 h 317862"/>
              <a:gd name="connsiteX4" fmla="*/ 79107 w 177323"/>
              <a:gd name="connsiteY4" fmla="*/ 287618 h 317862"/>
              <a:gd name="connsiteX5" fmla="*/ 101493 w 177323"/>
              <a:gd name="connsiteY5" fmla="*/ 281208 h 317862"/>
              <a:gd name="connsiteX6" fmla="*/ 95715 w 177323"/>
              <a:gd name="connsiteY6" fmla="*/ 256407 h 317862"/>
              <a:gd name="connsiteX7" fmla="*/ 101493 w 177323"/>
              <a:gd name="connsiteY7" fmla="*/ 231426 h 317862"/>
              <a:gd name="connsiteX8" fmla="*/ 108061 w 177323"/>
              <a:gd name="connsiteY8" fmla="*/ 209957 h 317862"/>
              <a:gd name="connsiteX9" fmla="*/ 128735 w 177323"/>
              <a:gd name="connsiteY9" fmla="*/ 192290 h 317862"/>
              <a:gd name="connsiteX10" fmla="*/ 135564 w 177323"/>
              <a:gd name="connsiteY10" fmla="*/ 170592 h 317862"/>
              <a:gd name="connsiteX11" fmla="*/ 171175 w 177323"/>
              <a:gd name="connsiteY11" fmla="*/ 170592 h 317862"/>
              <a:gd name="connsiteX12" fmla="*/ 164583 w 177323"/>
              <a:gd name="connsiteY12" fmla="*/ 148055 h 317862"/>
              <a:gd name="connsiteX13" fmla="*/ 177352 w 177323"/>
              <a:gd name="connsiteY13" fmla="*/ 118970 h 317862"/>
              <a:gd name="connsiteX14" fmla="*/ 171175 w 177323"/>
              <a:gd name="connsiteY14" fmla="*/ 88345 h 317862"/>
              <a:gd name="connsiteX15" fmla="*/ 152115 w 177323"/>
              <a:gd name="connsiteY15" fmla="*/ 93370 h 317862"/>
              <a:gd name="connsiteX16" fmla="*/ 141945 w 177323"/>
              <a:gd name="connsiteY16" fmla="*/ 118970 h 317862"/>
              <a:gd name="connsiteX17" fmla="*/ 128735 w 177323"/>
              <a:gd name="connsiteY17" fmla="*/ 102273 h 317862"/>
              <a:gd name="connsiteX18" fmla="*/ 128735 w 177323"/>
              <a:gd name="connsiteY18" fmla="*/ 69009 h 317862"/>
              <a:gd name="connsiteX19" fmla="*/ 117881 w 177323"/>
              <a:gd name="connsiteY19" fmla="*/ 45519 h 317862"/>
              <a:gd name="connsiteX20" fmla="*/ 128735 w 177323"/>
              <a:gd name="connsiteY20" fmla="*/ 35525 h 317862"/>
              <a:gd name="connsiteX21" fmla="*/ 128735 w 177323"/>
              <a:gd name="connsiteY21" fmla="*/ 12532 h 317862"/>
              <a:gd name="connsiteX22" fmla="*/ 79107 w 177323"/>
              <a:gd name="connsiteY22" fmla="*/ -3 h 317862"/>
              <a:gd name="connsiteX23" fmla="*/ 71072 w 177323"/>
              <a:gd name="connsiteY23" fmla="*/ 29954 h 317862"/>
              <a:gd name="connsiteX24" fmla="*/ 58531 w 177323"/>
              <a:gd name="connsiteY24" fmla="*/ 91750 h 317862"/>
              <a:gd name="connsiteX25" fmla="*/ 51172 w 177323"/>
              <a:gd name="connsiteY25" fmla="*/ 91750 h 317862"/>
              <a:gd name="connsiteX26" fmla="*/ 42771 w 177323"/>
              <a:gd name="connsiteY26" fmla="*/ 118286 h 317862"/>
              <a:gd name="connsiteX27" fmla="*/ 10875 w 177323"/>
              <a:gd name="connsiteY27" fmla="*/ 118286 h 317862"/>
              <a:gd name="connsiteX28" fmla="*/ 29 w 177323"/>
              <a:gd name="connsiteY28" fmla="*/ 130071 h 317862"/>
              <a:gd name="connsiteX29" fmla="*/ 29 w 177323"/>
              <a:gd name="connsiteY29" fmla="*/ 183078 h 317862"/>
              <a:gd name="connsiteX30" fmla="*/ 20084 w 177323"/>
              <a:gd name="connsiteY30" fmla="*/ 196452 h 317862"/>
              <a:gd name="connsiteX31" fmla="*/ 31411 w 177323"/>
              <a:gd name="connsiteY31" fmla="*/ 235491 h 317862"/>
              <a:gd name="connsiteX32" fmla="*/ 34670 w 177323"/>
              <a:gd name="connsiteY32" fmla="*/ 265464 h 317862"/>
              <a:gd name="connsiteX33" fmla="*/ 34670 w 177323"/>
              <a:gd name="connsiteY33" fmla="*/ 317860 h 3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23" h="317862">
                <a:moveTo>
                  <a:pt x="34670" y="317860"/>
                </a:moveTo>
                <a:lnTo>
                  <a:pt x="47538" y="317860"/>
                </a:lnTo>
                <a:lnTo>
                  <a:pt x="47538" y="287618"/>
                </a:lnTo>
                <a:lnTo>
                  <a:pt x="79107" y="299534"/>
                </a:lnTo>
                <a:lnTo>
                  <a:pt x="79107" y="287618"/>
                </a:lnTo>
                <a:lnTo>
                  <a:pt x="101493" y="281208"/>
                </a:lnTo>
                <a:lnTo>
                  <a:pt x="95715" y="256407"/>
                </a:lnTo>
                <a:lnTo>
                  <a:pt x="101493" y="231426"/>
                </a:lnTo>
                <a:lnTo>
                  <a:pt x="108061" y="209957"/>
                </a:lnTo>
                <a:lnTo>
                  <a:pt x="128735" y="192290"/>
                </a:lnTo>
                <a:lnTo>
                  <a:pt x="135564" y="170592"/>
                </a:lnTo>
                <a:lnTo>
                  <a:pt x="171175" y="170592"/>
                </a:lnTo>
                <a:lnTo>
                  <a:pt x="164583" y="148055"/>
                </a:lnTo>
                <a:lnTo>
                  <a:pt x="177352" y="118970"/>
                </a:lnTo>
                <a:lnTo>
                  <a:pt x="171175" y="88345"/>
                </a:lnTo>
                <a:lnTo>
                  <a:pt x="152115" y="93370"/>
                </a:lnTo>
                <a:lnTo>
                  <a:pt x="141945" y="118970"/>
                </a:lnTo>
                <a:lnTo>
                  <a:pt x="128735" y="102273"/>
                </a:lnTo>
                <a:lnTo>
                  <a:pt x="128735" y="69009"/>
                </a:lnTo>
                <a:lnTo>
                  <a:pt x="117881" y="45519"/>
                </a:lnTo>
                <a:lnTo>
                  <a:pt x="128735" y="35525"/>
                </a:lnTo>
                <a:lnTo>
                  <a:pt x="128735" y="12532"/>
                </a:lnTo>
                <a:lnTo>
                  <a:pt x="79107" y="-3"/>
                </a:lnTo>
                <a:lnTo>
                  <a:pt x="71072" y="29954"/>
                </a:lnTo>
                <a:lnTo>
                  <a:pt x="58531" y="91750"/>
                </a:lnTo>
                <a:lnTo>
                  <a:pt x="51172" y="91750"/>
                </a:lnTo>
                <a:lnTo>
                  <a:pt x="42771" y="118286"/>
                </a:lnTo>
                <a:lnTo>
                  <a:pt x="10875" y="118286"/>
                </a:lnTo>
                <a:lnTo>
                  <a:pt x="29" y="130071"/>
                </a:lnTo>
                <a:lnTo>
                  <a:pt x="29" y="183078"/>
                </a:lnTo>
                <a:lnTo>
                  <a:pt x="20084" y="196452"/>
                </a:lnTo>
                <a:lnTo>
                  <a:pt x="31411" y="235491"/>
                </a:lnTo>
                <a:lnTo>
                  <a:pt x="34670" y="265464"/>
                </a:lnTo>
                <a:lnTo>
                  <a:pt x="34670" y="317860"/>
                </a:lnTo>
              </a:path>
            </a:pathLst>
          </a:custGeom>
          <a:solidFill>
            <a:srgbClr val="3D87C7"/>
          </a:solidFill>
          <a:ln w="8141" cap="rnd">
            <a:solidFill>
              <a:schemeClr val="bg1"/>
            </a:solidFill>
            <a:prstDash val="solid"/>
            <a:round/>
          </a:ln>
        </p:spPr>
        <p:txBody>
          <a:bodyPr rtlCol="0" anchor="ctr"/>
          <a:lstStyle/>
          <a:p>
            <a:endParaRPr lang="en-LV"/>
          </a:p>
        </p:txBody>
      </p:sp>
      <p:sp>
        <p:nvSpPr>
          <p:cNvPr id="43" name="Jūrmala">
            <a:extLst>
              <a:ext uri="{FF2B5EF4-FFF2-40B4-BE49-F238E27FC236}">
                <a16:creationId xmlns:a16="http://schemas.microsoft.com/office/drawing/2014/main" id="{79341FCD-0232-6CB8-0A12-DC74D2AA9EFA}"/>
              </a:ext>
            </a:extLst>
          </p:cNvPr>
          <p:cNvSpPr/>
          <p:nvPr/>
        </p:nvSpPr>
        <p:spPr>
          <a:xfrm>
            <a:off x="4830452" y="3119093"/>
            <a:ext cx="607912" cy="181810"/>
          </a:xfrm>
          <a:custGeom>
            <a:avLst/>
            <a:gdLst>
              <a:gd name="connsiteX0" fmla="*/ 102357 w 607912"/>
              <a:gd name="connsiteY0" fmla="*/ 62599 h 181810"/>
              <a:gd name="connsiteX1" fmla="*/ 122623 w 607912"/>
              <a:gd name="connsiteY1" fmla="*/ 76356 h 181810"/>
              <a:gd name="connsiteX2" fmla="*/ 152457 w 607912"/>
              <a:gd name="connsiteY2" fmla="*/ 76356 h 181810"/>
              <a:gd name="connsiteX3" fmla="*/ 173017 w 607912"/>
              <a:gd name="connsiteY3" fmla="*/ 93126 h 181810"/>
              <a:gd name="connsiteX4" fmla="*/ 226980 w 607912"/>
              <a:gd name="connsiteY4" fmla="*/ 101002 h 181810"/>
              <a:gd name="connsiteX5" fmla="*/ 332918 w 607912"/>
              <a:gd name="connsiteY5" fmla="*/ 93126 h 181810"/>
              <a:gd name="connsiteX6" fmla="*/ 388544 w 607912"/>
              <a:gd name="connsiteY6" fmla="*/ 76356 h 181810"/>
              <a:gd name="connsiteX7" fmla="*/ 443713 w 607912"/>
              <a:gd name="connsiteY7" fmla="*/ 52019 h 181810"/>
              <a:gd name="connsiteX8" fmla="*/ 566788 w 607912"/>
              <a:gd name="connsiteY8" fmla="*/ -3 h 181810"/>
              <a:gd name="connsiteX9" fmla="*/ 562803 w 607912"/>
              <a:gd name="connsiteY9" fmla="*/ 30296 h 181810"/>
              <a:gd name="connsiteX10" fmla="*/ 580299 w 607912"/>
              <a:gd name="connsiteY10" fmla="*/ 23683 h 181810"/>
              <a:gd name="connsiteX11" fmla="*/ 607941 w 607912"/>
              <a:gd name="connsiteY11" fmla="*/ 52019 h 181810"/>
              <a:gd name="connsiteX12" fmla="*/ 535023 w 607912"/>
              <a:gd name="connsiteY12" fmla="*/ 101002 h 181810"/>
              <a:gd name="connsiteX13" fmla="*/ 524250 w 607912"/>
              <a:gd name="connsiteY13" fmla="*/ 89062 h 181810"/>
              <a:gd name="connsiteX14" fmla="*/ 507039 w 607912"/>
              <a:gd name="connsiteY14" fmla="*/ 101002 h 181810"/>
              <a:gd name="connsiteX15" fmla="*/ 493063 w 607912"/>
              <a:gd name="connsiteY15" fmla="*/ 101002 h 181810"/>
              <a:gd name="connsiteX16" fmla="*/ 460573 w 607912"/>
              <a:gd name="connsiteY16" fmla="*/ 116592 h 181810"/>
              <a:gd name="connsiteX17" fmla="*/ 420235 w 607912"/>
              <a:gd name="connsiteY17" fmla="*/ 125804 h 181810"/>
              <a:gd name="connsiteX18" fmla="*/ 411581 w 607912"/>
              <a:gd name="connsiteY18" fmla="*/ 101002 h 181810"/>
              <a:gd name="connsiteX19" fmla="*/ 388544 w 607912"/>
              <a:gd name="connsiteY19" fmla="*/ 93126 h 181810"/>
              <a:gd name="connsiteX20" fmla="*/ 375937 w 607912"/>
              <a:gd name="connsiteY20" fmla="*/ 101002 h 181810"/>
              <a:gd name="connsiteX21" fmla="*/ 388544 w 607912"/>
              <a:gd name="connsiteY21" fmla="*/ 121527 h 181810"/>
              <a:gd name="connsiteX22" fmla="*/ 381014 w 607912"/>
              <a:gd name="connsiteY22" fmla="*/ 136229 h 181810"/>
              <a:gd name="connsiteX23" fmla="*/ 340684 w 607912"/>
              <a:gd name="connsiteY23" fmla="*/ 136229 h 181810"/>
              <a:gd name="connsiteX24" fmla="*/ 321917 w 607912"/>
              <a:gd name="connsiteY24" fmla="*/ 150637 h 181810"/>
              <a:gd name="connsiteX25" fmla="*/ 279118 w 607912"/>
              <a:gd name="connsiteY25" fmla="*/ 150637 h 181810"/>
              <a:gd name="connsiteX26" fmla="*/ 263879 w 607912"/>
              <a:gd name="connsiteY26" fmla="*/ 170592 h 181810"/>
              <a:gd name="connsiteX27" fmla="*/ 219931 w 607912"/>
              <a:gd name="connsiteY27" fmla="*/ 170592 h 181810"/>
              <a:gd name="connsiteX28" fmla="*/ 210658 w 607912"/>
              <a:gd name="connsiteY28" fmla="*/ 150637 h 181810"/>
              <a:gd name="connsiteX29" fmla="*/ 185257 w 607912"/>
              <a:gd name="connsiteY29" fmla="*/ 150637 h 181810"/>
              <a:gd name="connsiteX30" fmla="*/ 166726 w 607912"/>
              <a:gd name="connsiteY30" fmla="*/ 181808 h 181810"/>
              <a:gd name="connsiteX31" fmla="*/ 108965 w 607912"/>
              <a:gd name="connsiteY31" fmla="*/ 181808 h 181810"/>
              <a:gd name="connsiteX32" fmla="*/ 87264 w 607912"/>
              <a:gd name="connsiteY32" fmla="*/ 170592 h 181810"/>
              <a:gd name="connsiteX33" fmla="*/ 77298 w 607912"/>
              <a:gd name="connsiteY33" fmla="*/ 181808 h 181810"/>
              <a:gd name="connsiteX34" fmla="*/ 33008 w 607912"/>
              <a:gd name="connsiteY34" fmla="*/ 170592 h 181810"/>
              <a:gd name="connsiteX35" fmla="*/ 10606 w 607912"/>
              <a:gd name="connsiteY35" fmla="*/ 170592 h 181810"/>
              <a:gd name="connsiteX36" fmla="*/ 29 w 607912"/>
              <a:gd name="connsiteY36" fmla="*/ 142965 h 181810"/>
              <a:gd name="connsiteX37" fmla="*/ 21322 w 607912"/>
              <a:gd name="connsiteY37" fmla="*/ 133003 h 181810"/>
              <a:gd name="connsiteX38" fmla="*/ 21322 w 607912"/>
              <a:gd name="connsiteY38" fmla="*/ 98624 h 181810"/>
              <a:gd name="connsiteX39" fmla="*/ 46087 w 607912"/>
              <a:gd name="connsiteY39" fmla="*/ 98624 h 18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7912" h="181810">
                <a:moveTo>
                  <a:pt x="102357" y="62599"/>
                </a:moveTo>
                <a:lnTo>
                  <a:pt x="122623" y="76356"/>
                </a:lnTo>
                <a:lnTo>
                  <a:pt x="152457" y="76356"/>
                </a:lnTo>
                <a:lnTo>
                  <a:pt x="173017" y="93126"/>
                </a:lnTo>
                <a:lnTo>
                  <a:pt x="226980" y="101002"/>
                </a:lnTo>
                <a:lnTo>
                  <a:pt x="332918" y="93126"/>
                </a:lnTo>
                <a:lnTo>
                  <a:pt x="388544" y="76356"/>
                </a:lnTo>
                <a:lnTo>
                  <a:pt x="443713" y="52019"/>
                </a:lnTo>
                <a:lnTo>
                  <a:pt x="566788" y="-3"/>
                </a:lnTo>
                <a:lnTo>
                  <a:pt x="562803" y="30296"/>
                </a:lnTo>
                <a:lnTo>
                  <a:pt x="580299" y="23683"/>
                </a:lnTo>
                <a:lnTo>
                  <a:pt x="607941" y="52019"/>
                </a:lnTo>
                <a:lnTo>
                  <a:pt x="535023" y="101002"/>
                </a:lnTo>
                <a:lnTo>
                  <a:pt x="524250" y="89062"/>
                </a:lnTo>
                <a:lnTo>
                  <a:pt x="507039" y="101002"/>
                </a:lnTo>
                <a:lnTo>
                  <a:pt x="493063" y="101002"/>
                </a:lnTo>
                <a:lnTo>
                  <a:pt x="460573" y="116592"/>
                </a:lnTo>
                <a:lnTo>
                  <a:pt x="420235" y="125804"/>
                </a:lnTo>
                <a:lnTo>
                  <a:pt x="411581" y="101002"/>
                </a:lnTo>
                <a:lnTo>
                  <a:pt x="388544" y="93126"/>
                </a:lnTo>
                <a:lnTo>
                  <a:pt x="375937" y="101002"/>
                </a:lnTo>
                <a:lnTo>
                  <a:pt x="388544" y="121527"/>
                </a:lnTo>
                <a:lnTo>
                  <a:pt x="381014" y="136229"/>
                </a:lnTo>
                <a:lnTo>
                  <a:pt x="340684" y="136229"/>
                </a:lnTo>
                <a:lnTo>
                  <a:pt x="321917" y="150637"/>
                </a:lnTo>
                <a:lnTo>
                  <a:pt x="279118" y="150637"/>
                </a:lnTo>
                <a:lnTo>
                  <a:pt x="263879" y="170592"/>
                </a:lnTo>
                <a:lnTo>
                  <a:pt x="219931" y="170592"/>
                </a:lnTo>
                <a:lnTo>
                  <a:pt x="210658" y="150637"/>
                </a:lnTo>
                <a:lnTo>
                  <a:pt x="185257" y="150637"/>
                </a:lnTo>
                <a:lnTo>
                  <a:pt x="166726" y="181808"/>
                </a:lnTo>
                <a:lnTo>
                  <a:pt x="108965" y="181808"/>
                </a:lnTo>
                <a:lnTo>
                  <a:pt x="87264" y="170592"/>
                </a:lnTo>
                <a:lnTo>
                  <a:pt x="77298" y="181808"/>
                </a:lnTo>
                <a:lnTo>
                  <a:pt x="33008" y="170592"/>
                </a:lnTo>
                <a:lnTo>
                  <a:pt x="10606" y="170592"/>
                </a:lnTo>
                <a:lnTo>
                  <a:pt x="29" y="142965"/>
                </a:lnTo>
                <a:lnTo>
                  <a:pt x="21322" y="133003"/>
                </a:lnTo>
                <a:lnTo>
                  <a:pt x="21322" y="98624"/>
                </a:lnTo>
                <a:lnTo>
                  <a:pt x="46087" y="98624"/>
                </a:lnTo>
              </a:path>
            </a:pathLst>
          </a:custGeom>
          <a:solidFill>
            <a:srgbClr val="7FD2F1"/>
          </a:solidFill>
          <a:ln w="8141" cap="rnd">
            <a:solidFill>
              <a:schemeClr val="bg1"/>
            </a:solidFill>
            <a:prstDash val="solid"/>
            <a:round/>
          </a:ln>
        </p:spPr>
        <p:txBody>
          <a:bodyPr rtlCol="0" anchor="ctr"/>
          <a:lstStyle/>
          <a:p>
            <a:endParaRPr lang="en-LV" dirty="0"/>
          </a:p>
        </p:txBody>
      </p:sp>
      <p:sp>
        <p:nvSpPr>
          <p:cNvPr id="44" name="Jelgavas pilsēta">
            <a:extLst>
              <a:ext uri="{FF2B5EF4-FFF2-40B4-BE49-F238E27FC236}">
                <a16:creationId xmlns:a16="http://schemas.microsoft.com/office/drawing/2014/main" id="{1BA04B54-65A9-EF29-3E13-52070FA4B65C}"/>
              </a:ext>
            </a:extLst>
          </p:cNvPr>
          <p:cNvSpPr/>
          <p:nvPr/>
        </p:nvSpPr>
        <p:spPr>
          <a:xfrm>
            <a:off x="5014466" y="3822168"/>
            <a:ext cx="216545" cy="207466"/>
          </a:xfrm>
          <a:custGeom>
            <a:avLst/>
            <a:gdLst>
              <a:gd name="connsiteX0" fmla="*/ 12513 w 216545"/>
              <a:gd name="connsiteY0" fmla="*/ 20775 h 207466"/>
              <a:gd name="connsiteX1" fmla="*/ 38321 w 216545"/>
              <a:gd name="connsiteY1" fmla="*/ 33587 h 207466"/>
              <a:gd name="connsiteX2" fmla="*/ 76320 w 216545"/>
              <a:gd name="connsiteY2" fmla="*/ 33587 h 207466"/>
              <a:gd name="connsiteX3" fmla="*/ 98632 w 216545"/>
              <a:gd name="connsiteY3" fmla="*/ 11587 h 207466"/>
              <a:gd name="connsiteX4" fmla="*/ 130723 w 216545"/>
              <a:gd name="connsiteY4" fmla="*/ -3 h 207466"/>
              <a:gd name="connsiteX5" fmla="*/ 139370 w 216545"/>
              <a:gd name="connsiteY5" fmla="*/ 11587 h 207466"/>
              <a:gd name="connsiteX6" fmla="*/ 177214 w 216545"/>
              <a:gd name="connsiteY6" fmla="*/ 11587 h 207466"/>
              <a:gd name="connsiteX7" fmla="*/ 205793 w 216545"/>
              <a:gd name="connsiteY7" fmla="*/ 20775 h 207466"/>
              <a:gd name="connsiteX8" fmla="*/ 205793 w 216545"/>
              <a:gd name="connsiteY8" fmla="*/ 52556 h 207466"/>
              <a:gd name="connsiteX9" fmla="*/ 189495 w 216545"/>
              <a:gd name="connsiteY9" fmla="*/ 56792 h 207466"/>
              <a:gd name="connsiteX10" fmla="*/ 216574 w 216545"/>
              <a:gd name="connsiteY10" fmla="*/ 87368 h 207466"/>
              <a:gd name="connsiteX11" fmla="*/ 205793 w 216545"/>
              <a:gd name="connsiteY11" fmla="*/ 101996 h 207466"/>
              <a:gd name="connsiteX12" fmla="*/ 177214 w 216545"/>
              <a:gd name="connsiteY12" fmla="*/ 110515 h 207466"/>
              <a:gd name="connsiteX13" fmla="*/ 189495 w 216545"/>
              <a:gd name="connsiteY13" fmla="*/ 123417 h 207466"/>
              <a:gd name="connsiteX14" fmla="*/ 189495 w 216545"/>
              <a:gd name="connsiteY14" fmla="*/ 145538 h 207466"/>
              <a:gd name="connsiteX15" fmla="*/ 177214 w 216545"/>
              <a:gd name="connsiteY15" fmla="*/ 162170 h 207466"/>
              <a:gd name="connsiteX16" fmla="*/ 139370 w 216545"/>
              <a:gd name="connsiteY16" fmla="*/ 145538 h 207466"/>
              <a:gd name="connsiteX17" fmla="*/ 130723 w 216545"/>
              <a:gd name="connsiteY17" fmla="*/ 170413 h 207466"/>
              <a:gd name="connsiteX18" fmla="*/ 118541 w 216545"/>
              <a:gd name="connsiteY18" fmla="*/ 189659 h 207466"/>
              <a:gd name="connsiteX19" fmla="*/ 107042 w 216545"/>
              <a:gd name="connsiteY19" fmla="*/ 207464 h 207466"/>
              <a:gd name="connsiteX20" fmla="*/ 66998 w 216545"/>
              <a:gd name="connsiteY20" fmla="*/ 207464 h 207466"/>
              <a:gd name="connsiteX21" fmla="*/ 66998 w 216545"/>
              <a:gd name="connsiteY21" fmla="*/ 170413 h 207466"/>
              <a:gd name="connsiteX22" fmla="*/ 76320 w 216545"/>
              <a:gd name="connsiteY22" fmla="*/ 162170 h 207466"/>
              <a:gd name="connsiteX23" fmla="*/ 66998 w 216545"/>
              <a:gd name="connsiteY23" fmla="*/ 123417 h 207466"/>
              <a:gd name="connsiteX24" fmla="*/ 66998 w 216545"/>
              <a:gd name="connsiteY24" fmla="*/ 101996 h 207466"/>
              <a:gd name="connsiteX25" fmla="*/ 26961 w 216545"/>
              <a:gd name="connsiteY25" fmla="*/ 87368 h 207466"/>
              <a:gd name="connsiteX26" fmla="*/ 12513 w 216545"/>
              <a:gd name="connsiteY26" fmla="*/ 69970 h 207466"/>
              <a:gd name="connsiteX27" fmla="*/ 12513 w 216545"/>
              <a:gd name="connsiteY27" fmla="*/ 52556 h 207466"/>
              <a:gd name="connsiteX28" fmla="*/ 29 w 216545"/>
              <a:gd name="connsiteY28" fmla="*/ 33587 h 207466"/>
              <a:gd name="connsiteX29" fmla="*/ 12513 w 216545"/>
              <a:gd name="connsiteY29" fmla="*/ 20775 h 20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545" h="207466">
                <a:moveTo>
                  <a:pt x="12513" y="20775"/>
                </a:moveTo>
                <a:lnTo>
                  <a:pt x="38321" y="33587"/>
                </a:lnTo>
                <a:lnTo>
                  <a:pt x="76320" y="33587"/>
                </a:lnTo>
                <a:lnTo>
                  <a:pt x="98632" y="11587"/>
                </a:lnTo>
                <a:lnTo>
                  <a:pt x="130723" y="-3"/>
                </a:lnTo>
                <a:lnTo>
                  <a:pt x="139370" y="11587"/>
                </a:lnTo>
                <a:lnTo>
                  <a:pt x="177214" y="11587"/>
                </a:lnTo>
                <a:lnTo>
                  <a:pt x="205793" y="20775"/>
                </a:lnTo>
                <a:lnTo>
                  <a:pt x="205793" y="52556"/>
                </a:lnTo>
                <a:lnTo>
                  <a:pt x="189495" y="56792"/>
                </a:lnTo>
                <a:lnTo>
                  <a:pt x="216574" y="87368"/>
                </a:lnTo>
                <a:lnTo>
                  <a:pt x="205793" y="101996"/>
                </a:lnTo>
                <a:lnTo>
                  <a:pt x="177214" y="110515"/>
                </a:lnTo>
                <a:lnTo>
                  <a:pt x="189495" y="123417"/>
                </a:lnTo>
                <a:lnTo>
                  <a:pt x="189495" y="145538"/>
                </a:lnTo>
                <a:lnTo>
                  <a:pt x="177214" y="162170"/>
                </a:lnTo>
                <a:lnTo>
                  <a:pt x="139370" y="145538"/>
                </a:lnTo>
                <a:lnTo>
                  <a:pt x="130723" y="170413"/>
                </a:lnTo>
                <a:lnTo>
                  <a:pt x="118541" y="189659"/>
                </a:lnTo>
                <a:lnTo>
                  <a:pt x="107042" y="207464"/>
                </a:lnTo>
                <a:lnTo>
                  <a:pt x="66998" y="207464"/>
                </a:lnTo>
                <a:lnTo>
                  <a:pt x="66998" y="170413"/>
                </a:lnTo>
                <a:lnTo>
                  <a:pt x="76320" y="162170"/>
                </a:lnTo>
                <a:lnTo>
                  <a:pt x="66998" y="123417"/>
                </a:lnTo>
                <a:lnTo>
                  <a:pt x="66998" y="101996"/>
                </a:lnTo>
                <a:lnTo>
                  <a:pt x="26961" y="87368"/>
                </a:lnTo>
                <a:lnTo>
                  <a:pt x="12513" y="69970"/>
                </a:lnTo>
                <a:lnTo>
                  <a:pt x="12513" y="52556"/>
                </a:lnTo>
                <a:lnTo>
                  <a:pt x="29" y="33587"/>
                </a:lnTo>
                <a:lnTo>
                  <a:pt x="12513" y="20775"/>
                </a:lnTo>
                <a:close/>
              </a:path>
            </a:pathLst>
          </a:custGeom>
          <a:solidFill>
            <a:srgbClr val="3D87C7"/>
          </a:solidFill>
          <a:ln w="8141" cap="rnd">
            <a:solidFill>
              <a:schemeClr val="bg1"/>
            </a:solidFill>
            <a:prstDash val="solid"/>
            <a:round/>
          </a:ln>
        </p:spPr>
        <p:txBody>
          <a:bodyPr rtlCol="0" anchor="ctr"/>
          <a:lstStyle/>
          <a:p>
            <a:endParaRPr lang="en-LV"/>
          </a:p>
        </p:txBody>
      </p:sp>
      <p:sp>
        <p:nvSpPr>
          <p:cNvPr id="45" name="Daugavpils pilsēta">
            <a:extLst>
              <a:ext uri="{FF2B5EF4-FFF2-40B4-BE49-F238E27FC236}">
                <a16:creationId xmlns:a16="http://schemas.microsoft.com/office/drawing/2014/main" id="{0A6ABE46-221B-ECAC-118D-C901C84F0990}"/>
              </a:ext>
            </a:extLst>
          </p:cNvPr>
          <p:cNvSpPr/>
          <p:nvPr/>
        </p:nvSpPr>
        <p:spPr>
          <a:xfrm>
            <a:off x="8514495" y="5394150"/>
            <a:ext cx="252922" cy="279826"/>
          </a:xfrm>
          <a:custGeom>
            <a:avLst/>
            <a:gdLst>
              <a:gd name="connsiteX0" fmla="*/ 127721 w 252922"/>
              <a:gd name="connsiteY0" fmla="*/ 117458 h 279826"/>
              <a:gd name="connsiteX1" fmla="*/ 185807 w 252922"/>
              <a:gd name="connsiteY1" fmla="*/ 0 h 279826"/>
              <a:gd name="connsiteX2" fmla="*/ 205951 w 252922"/>
              <a:gd name="connsiteY2" fmla="*/ 41230 h 279826"/>
              <a:gd name="connsiteX3" fmla="*/ 216545 w 252922"/>
              <a:gd name="connsiteY3" fmla="*/ 70625 h 279826"/>
              <a:gd name="connsiteX4" fmla="*/ 205951 w 252922"/>
              <a:gd name="connsiteY4" fmla="*/ 109313 h 279826"/>
              <a:gd name="connsiteX5" fmla="*/ 216545 w 252922"/>
              <a:gd name="connsiteY5" fmla="*/ 129186 h 279826"/>
              <a:gd name="connsiteX6" fmla="*/ 220432 w 252922"/>
              <a:gd name="connsiteY6" fmla="*/ 129186 h 279826"/>
              <a:gd name="connsiteX7" fmla="*/ 220432 w 252922"/>
              <a:gd name="connsiteY7" fmla="*/ 164519 h 279826"/>
              <a:gd name="connsiteX8" fmla="*/ 252922 w 252922"/>
              <a:gd name="connsiteY8" fmla="*/ 187504 h 279826"/>
              <a:gd name="connsiteX9" fmla="*/ 230488 w 252922"/>
              <a:gd name="connsiteY9" fmla="*/ 213853 h 279826"/>
              <a:gd name="connsiteX10" fmla="*/ 174390 w 252922"/>
              <a:gd name="connsiteY10" fmla="*/ 213853 h 279826"/>
              <a:gd name="connsiteX11" fmla="*/ 174390 w 252922"/>
              <a:gd name="connsiteY11" fmla="*/ 227063 h 279826"/>
              <a:gd name="connsiteX12" fmla="*/ 138078 w 252922"/>
              <a:gd name="connsiteY12" fmla="*/ 227063 h 279826"/>
              <a:gd name="connsiteX13" fmla="*/ 138078 w 252922"/>
              <a:gd name="connsiteY13" fmla="*/ 255880 h 279826"/>
              <a:gd name="connsiteX14" fmla="*/ 101766 w 252922"/>
              <a:gd name="connsiteY14" fmla="*/ 255880 h 279826"/>
              <a:gd name="connsiteX15" fmla="*/ 76536 w 252922"/>
              <a:gd name="connsiteY15" fmla="*/ 279826 h 279826"/>
              <a:gd name="connsiteX16" fmla="*/ 65673 w 252922"/>
              <a:gd name="connsiteY16" fmla="*/ 270003 h 279826"/>
              <a:gd name="connsiteX17" fmla="*/ 87195 w 252922"/>
              <a:gd name="connsiteY17" fmla="*/ 239403 h 279826"/>
              <a:gd name="connsiteX18" fmla="*/ 65673 w 252922"/>
              <a:gd name="connsiteY18" fmla="*/ 227063 h 279826"/>
              <a:gd name="connsiteX19" fmla="*/ 50386 w 252922"/>
              <a:gd name="connsiteY19" fmla="*/ 187504 h 279826"/>
              <a:gd name="connsiteX20" fmla="*/ 65673 w 252922"/>
              <a:gd name="connsiteY20" fmla="*/ 187504 h 279826"/>
              <a:gd name="connsiteX21" fmla="*/ 29875 w 252922"/>
              <a:gd name="connsiteY21" fmla="*/ 129186 h 279826"/>
              <a:gd name="connsiteX22" fmla="*/ 0 w 252922"/>
              <a:gd name="connsiteY22" fmla="*/ 109313 h 279826"/>
              <a:gd name="connsiteX23" fmla="*/ 29875 w 252922"/>
              <a:gd name="connsiteY23" fmla="*/ 70625 h 279826"/>
              <a:gd name="connsiteX24" fmla="*/ 65673 w 252922"/>
              <a:gd name="connsiteY24" fmla="*/ 84862 h 279826"/>
              <a:gd name="connsiteX25" fmla="*/ 65673 w 252922"/>
              <a:gd name="connsiteY25" fmla="*/ 96566 h 279826"/>
              <a:gd name="connsiteX26" fmla="*/ 87195 w 252922"/>
              <a:gd name="connsiteY26" fmla="*/ 96566 h 279826"/>
              <a:gd name="connsiteX27" fmla="*/ 101766 w 252922"/>
              <a:gd name="connsiteY27" fmla="*/ 109313 h 279826"/>
              <a:gd name="connsiteX28" fmla="*/ 127721 w 252922"/>
              <a:gd name="connsiteY28" fmla="*/ 117458 h 2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2922" h="279826">
                <a:moveTo>
                  <a:pt x="127721" y="117458"/>
                </a:moveTo>
                <a:cubicBezTo>
                  <a:pt x="134843" y="100443"/>
                  <a:pt x="185807" y="0"/>
                  <a:pt x="185807" y="0"/>
                </a:cubicBezTo>
                <a:lnTo>
                  <a:pt x="205951" y="41230"/>
                </a:lnTo>
                <a:lnTo>
                  <a:pt x="216545" y="70625"/>
                </a:lnTo>
                <a:lnTo>
                  <a:pt x="205951" y="109313"/>
                </a:lnTo>
                <a:lnTo>
                  <a:pt x="216545" y="129186"/>
                </a:lnTo>
                <a:lnTo>
                  <a:pt x="220432" y="129186"/>
                </a:lnTo>
                <a:lnTo>
                  <a:pt x="220432" y="164519"/>
                </a:lnTo>
                <a:lnTo>
                  <a:pt x="252922" y="187504"/>
                </a:lnTo>
                <a:lnTo>
                  <a:pt x="230488" y="213853"/>
                </a:lnTo>
                <a:lnTo>
                  <a:pt x="174390" y="213853"/>
                </a:lnTo>
                <a:lnTo>
                  <a:pt x="174390" y="227063"/>
                </a:lnTo>
                <a:lnTo>
                  <a:pt x="138078" y="227063"/>
                </a:lnTo>
                <a:lnTo>
                  <a:pt x="138078" y="255880"/>
                </a:lnTo>
                <a:lnTo>
                  <a:pt x="101766" y="255880"/>
                </a:lnTo>
                <a:lnTo>
                  <a:pt x="76536" y="279826"/>
                </a:lnTo>
                <a:lnTo>
                  <a:pt x="65673" y="270003"/>
                </a:lnTo>
                <a:lnTo>
                  <a:pt x="87195" y="239403"/>
                </a:lnTo>
                <a:lnTo>
                  <a:pt x="65673" y="227063"/>
                </a:lnTo>
                <a:lnTo>
                  <a:pt x="50386" y="187504"/>
                </a:lnTo>
                <a:lnTo>
                  <a:pt x="65673" y="187504"/>
                </a:lnTo>
                <a:lnTo>
                  <a:pt x="29875" y="129186"/>
                </a:lnTo>
                <a:lnTo>
                  <a:pt x="0" y="109313"/>
                </a:lnTo>
                <a:lnTo>
                  <a:pt x="29875" y="70625"/>
                </a:lnTo>
                <a:lnTo>
                  <a:pt x="65673" y="84862"/>
                </a:lnTo>
                <a:lnTo>
                  <a:pt x="65673" y="96566"/>
                </a:lnTo>
                <a:lnTo>
                  <a:pt x="87195" y="96566"/>
                </a:lnTo>
                <a:lnTo>
                  <a:pt x="101766" y="109313"/>
                </a:lnTo>
                <a:cubicBezTo>
                  <a:pt x="101766" y="109313"/>
                  <a:pt x="120598" y="134472"/>
                  <a:pt x="127721" y="117458"/>
                </a:cubicBezTo>
                <a:close/>
              </a:path>
            </a:pathLst>
          </a:custGeom>
          <a:solidFill>
            <a:srgbClr val="3D87C7"/>
          </a:solidFill>
          <a:ln w="8141" cap="rnd">
            <a:solidFill>
              <a:schemeClr val="bg1"/>
            </a:solidFill>
            <a:prstDash val="solid"/>
            <a:round/>
          </a:ln>
        </p:spPr>
        <p:txBody>
          <a:bodyPr rtlCol="0" anchor="ctr"/>
          <a:lstStyle/>
          <a:p>
            <a:endParaRPr lang="en-LV"/>
          </a:p>
        </p:txBody>
      </p:sp>
      <p:sp>
        <p:nvSpPr>
          <p:cNvPr id="46" name="Rīga">
            <a:extLst>
              <a:ext uri="{FF2B5EF4-FFF2-40B4-BE49-F238E27FC236}">
                <a16:creationId xmlns:a16="http://schemas.microsoft.com/office/drawing/2014/main" id="{6FE64790-749E-46C3-D827-287CA3B903D6}"/>
              </a:ext>
            </a:extLst>
          </p:cNvPr>
          <p:cNvSpPr/>
          <p:nvPr/>
        </p:nvSpPr>
        <p:spPr>
          <a:xfrm>
            <a:off x="5394213" y="2950754"/>
            <a:ext cx="476312" cy="511548"/>
          </a:xfrm>
          <a:custGeom>
            <a:avLst/>
            <a:gdLst>
              <a:gd name="connsiteX0" fmla="*/ 166270 w 476312"/>
              <a:gd name="connsiteY0" fmla="*/ 457838 h 511548"/>
              <a:gd name="connsiteX1" fmla="*/ 172732 w 476312"/>
              <a:gd name="connsiteY1" fmla="*/ 431335 h 511548"/>
              <a:gd name="connsiteX2" fmla="*/ 172732 w 476312"/>
              <a:gd name="connsiteY2" fmla="*/ 418718 h 511548"/>
              <a:gd name="connsiteX3" fmla="*/ 182853 w 476312"/>
              <a:gd name="connsiteY3" fmla="*/ 399887 h 511548"/>
              <a:gd name="connsiteX4" fmla="*/ 172732 w 476312"/>
              <a:gd name="connsiteY4" fmla="*/ 392141 h 511548"/>
              <a:gd name="connsiteX5" fmla="*/ 139696 w 476312"/>
              <a:gd name="connsiteY5" fmla="*/ 383720 h 511548"/>
              <a:gd name="connsiteX6" fmla="*/ 131612 w 476312"/>
              <a:gd name="connsiteY6" fmla="*/ 354341 h 511548"/>
              <a:gd name="connsiteX7" fmla="*/ 94835 w 476312"/>
              <a:gd name="connsiteY7" fmla="*/ 350146 h 511548"/>
              <a:gd name="connsiteX8" fmla="*/ 75717 w 476312"/>
              <a:gd name="connsiteY8" fmla="*/ 350146 h 511548"/>
              <a:gd name="connsiteX9" fmla="*/ 49811 w 476312"/>
              <a:gd name="connsiteY9" fmla="*/ 330648 h 511548"/>
              <a:gd name="connsiteX10" fmla="*/ 37066 w 476312"/>
              <a:gd name="connsiteY10" fmla="*/ 338931 h 511548"/>
              <a:gd name="connsiteX11" fmla="*/ 16384 w 476312"/>
              <a:gd name="connsiteY11" fmla="*/ 314700 h 511548"/>
              <a:gd name="connsiteX12" fmla="*/ 44034 w 476312"/>
              <a:gd name="connsiteY12" fmla="*/ 293222 h 511548"/>
              <a:gd name="connsiteX13" fmla="*/ 32715 w 476312"/>
              <a:gd name="connsiteY13" fmla="*/ 285256 h 511548"/>
              <a:gd name="connsiteX14" fmla="*/ 44180 w 476312"/>
              <a:gd name="connsiteY14" fmla="*/ 275506 h 511548"/>
              <a:gd name="connsiteX15" fmla="*/ 75717 w 476312"/>
              <a:gd name="connsiteY15" fmla="*/ 271304 h 511548"/>
              <a:gd name="connsiteX16" fmla="*/ 101745 w 476312"/>
              <a:gd name="connsiteY16" fmla="*/ 254175 h 511548"/>
              <a:gd name="connsiteX17" fmla="*/ 69499 w 476312"/>
              <a:gd name="connsiteY17" fmla="*/ 229260 h 511548"/>
              <a:gd name="connsiteX18" fmla="*/ 94835 w 476312"/>
              <a:gd name="connsiteY18" fmla="*/ 229260 h 511548"/>
              <a:gd name="connsiteX19" fmla="*/ 94835 w 476312"/>
              <a:gd name="connsiteY19" fmla="*/ 209517 h 511548"/>
              <a:gd name="connsiteX20" fmla="*/ 61872 w 476312"/>
              <a:gd name="connsiteY20" fmla="*/ 209517 h 511548"/>
              <a:gd name="connsiteX21" fmla="*/ 44180 w 476312"/>
              <a:gd name="connsiteY21" fmla="*/ 220357 h 511548"/>
              <a:gd name="connsiteX22" fmla="*/ 16384 w 476312"/>
              <a:gd name="connsiteY22" fmla="*/ 196599 h 511548"/>
              <a:gd name="connsiteX23" fmla="*/ 29 w 476312"/>
              <a:gd name="connsiteY23" fmla="*/ 196599 h 511548"/>
              <a:gd name="connsiteX24" fmla="*/ 9041 w 476312"/>
              <a:gd name="connsiteY24" fmla="*/ 167880 h 511548"/>
              <a:gd name="connsiteX25" fmla="*/ 64757 w 476312"/>
              <a:gd name="connsiteY25" fmla="*/ 116836 h 511548"/>
              <a:gd name="connsiteX26" fmla="*/ 107417 w 476312"/>
              <a:gd name="connsiteY26" fmla="*/ 65450 h 511548"/>
              <a:gd name="connsiteX27" fmla="*/ 83825 w 476312"/>
              <a:gd name="connsiteY27" fmla="*/ 42799 h 511548"/>
              <a:gd name="connsiteX28" fmla="*/ 99619 w 476312"/>
              <a:gd name="connsiteY28" fmla="*/ 33937 h 511548"/>
              <a:gd name="connsiteX29" fmla="*/ 118402 w 476312"/>
              <a:gd name="connsiteY29" fmla="*/ 48981 h 511548"/>
              <a:gd name="connsiteX30" fmla="*/ 158422 w 476312"/>
              <a:gd name="connsiteY30" fmla="*/ 33937 h 511548"/>
              <a:gd name="connsiteX31" fmla="*/ 194734 w 476312"/>
              <a:gd name="connsiteY31" fmla="*/ 16377 h 511548"/>
              <a:gd name="connsiteX32" fmla="*/ 224967 w 476312"/>
              <a:gd name="connsiteY32" fmla="*/ -3 h 511548"/>
              <a:gd name="connsiteX33" fmla="*/ 232986 w 476312"/>
              <a:gd name="connsiteY33" fmla="*/ 16377 h 511548"/>
              <a:gd name="connsiteX34" fmla="*/ 253351 w 476312"/>
              <a:gd name="connsiteY34" fmla="*/ 24791 h 511548"/>
              <a:gd name="connsiteX35" fmla="*/ 263586 w 476312"/>
              <a:gd name="connsiteY35" fmla="*/ 57403 h 511548"/>
              <a:gd name="connsiteX36" fmla="*/ 265688 w 476312"/>
              <a:gd name="connsiteY36" fmla="*/ 66069 h 511548"/>
              <a:gd name="connsiteX37" fmla="*/ 308512 w 476312"/>
              <a:gd name="connsiteY37" fmla="*/ 72519 h 511548"/>
              <a:gd name="connsiteX38" fmla="*/ 314428 w 476312"/>
              <a:gd name="connsiteY38" fmla="*/ 92124 h 511548"/>
              <a:gd name="connsiteX39" fmla="*/ 324924 w 476312"/>
              <a:gd name="connsiteY39" fmla="*/ 92124 h 511548"/>
              <a:gd name="connsiteX40" fmla="*/ 324924 w 476312"/>
              <a:gd name="connsiteY40" fmla="*/ 108040 h 511548"/>
              <a:gd name="connsiteX41" fmla="*/ 314428 w 476312"/>
              <a:gd name="connsiteY41" fmla="*/ 116836 h 511548"/>
              <a:gd name="connsiteX42" fmla="*/ 332991 w 476312"/>
              <a:gd name="connsiteY42" fmla="*/ 139373 h 511548"/>
              <a:gd name="connsiteX43" fmla="*/ 366076 w 476312"/>
              <a:gd name="connsiteY43" fmla="*/ 158904 h 511548"/>
              <a:gd name="connsiteX44" fmla="*/ 396953 w 476312"/>
              <a:gd name="connsiteY44" fmla="*/ 167880 h 511548"/>
              <a:gd name="connsiteX45" fmla="*/ 415223 w 476312"/>
              <a:gd name="connsiteY45" fmla="*/ 167880 h 511548"/>
              <a:gd name="connsiteX46" fmla="*/ 431277 w 476312"/>
              <a:gd name="connsiteY46" fmla="*/ 186182 h 511548"/>
              <a:gd name="connsiteX47" fmla="*/ 424848 w 476312"/>
              <a:gd name="connsiteY47" fmla="*/ 196599 h 511548"/>
              <a:gd name="connsiteX48" fmla="*/ 439263 w 476312"/>
              <a:gd name="connsiteY48" fmla="*/ 209517 h 511548"/>
              <a:gd name="connsiteX49" fmla="*/ 451642 w 476312"/>
              <a:gd name="connsiteY49" fmla="*/ 220357 h 511548"/>
              <a:gd name="connsiteX50" fmla="*/ 457249 w 476312"/>
              <a:gd name="connsiteY50" fmla="*/ 241184 h 511548"/>
              <a:gd name="connsiteX51" fmla="*/ 476341 w 476312"/>
              <a:gd name="connsiteY51" fmla="*/ 252725 h 511548"/>
              <a:gd name="connsiteX52" fmla="*/ 467744 w 476312"/>
              <a:gd name="connsiteY52" fmla="*/ 263289 h 511548"/>
              <a:gd name="connsiteX53" fmla="*/ 431277 w 476312"/>
              <a:gd name="connsiteY53" fmla="*/ 284075 h 511548"/>
              <a:gd name="connsiteX54" fmla="*/ 415223 w 476312"/>
              <a:gd name="connsiteY54" fmla="*/ 284075 h 511548"/>
              <a:gd name="connsiteX55" fmla="*/ 403065 w 476312"/>
              <a:gd name="connsiteY55" fmla="*/ 303061 h 511548"/>
              <a:gd name="connsiteX56" fmla="*/ 386490 w 476312"/>
              <a:gd name="connsiteY56" fmla="*/ 284075 h 511548"/>
              <a:gd name="connsiteX57" fmla="*/ 377885 w 476312"/>
              <a:gd name="connsiteY57" fmla="*/ 315050 h 511548"/>
              <a:gd name="connsiteX58" fmla="*/ 366076 w 476312"/>
              <a:gd name="connsiteY58" fmla="*/ 333677 h 511548"/>
              <a:gd name="connsiteX59" fmla="*/ 366076 w 476312"/>
              <a:gd name="connsiteY59" fmla="*/ 426936 h 511548"/>
              <a:gd name="connsiteX60" fmla="*/ 386490 w 476312"/>
              <a:gd name="connsiteY60" fmla="*/ 443601 h 511548"/>
              <a:gd name="connsiteX61" fmla="*/ 377885 w 476312"/>
              <a:gd name="connsiteY61" fmla="*/ 454580 h 511548"/>
              <a:gd name="connsiteX62" fmla="*/ 457249 w 476312"/>
              <a:gd name="connsiteY62" fmla="*/ 497618 h 511548"/>
              <a:gd name="connsiteX63" fmla="*/ 439263 w 476312"/>
              <a:gd name="connsiteY63" fmla="*/ 511546 h 511548"/>
              <a:gd name="connsiteX64" fmla="*/ 403065 w 476312"/>
              <a:gd name="connsiteY64" fmla="*/ 497618 h 511548"/>
              <a:gd name="connsiteX65" fmla="*/ 396953 w 476312"/>
              <a:gd name="connsiteY65" fmla="*/ 497618 h 511548"/>
              <a:gd name="connsiteX66" fmla="*/ 332991 w 476312"/>
              <a:gd name="connsiteY66" fmla="*/ 456788 h 511548"/>
              <a:gd name="connsiteX67" fmla="*/ 308512 w 476312"/>
              <a:gd name="connsiteY67" fmla="*/ 405947 h 511548"/>
              <a:gd name="connsiteX68" fmla="*/ 280128 w 476312"/>
              <a:gd name="connsiteY68" fmla="*/ 394121 h 511548"/>
              <a:gd name="connsiteX69" fmla="*/ 253351 w 476312"/>
              <a:gd name="connsiteY69" fmla="*/ 394121 h 511548"/>
              <a:gd name="connsiteX70" fmla="*/ 263586 w 476312"/>
              <a:gd name="connsiteY70" fmla="*/ 426936 h 511548"/>
              <a:gd name="connsiteX71" fmla="*/ 232986 w 476312"/>
              <a:gd name="connsiteY71" fmla="*/ 415574 h 511548"/>
              <a:gd name="connsiteX72" fmla="*/ 212972 w 476312"/>
              <a:gd name="connsiteY72" fmla="*/ 426936 h 511548"/>
              <a:gd name="connsiteX73" fmla="*/ 202940 w 476312"/>
              <a:gd name="connsiteY73" fmla="*/ 426936 h 511548"/>
              <a:gd name="connsiteX74" fmla="*/ 212972 w 476312"/>
              <a:gd name="connsiteY74" fmla="*/ 456788 h 511548"/>
              <a:gd name="connsiteX75" fmla="*/ 165422 w 476312"/>
              <a:gd name="connsiteY75" fmla="*/ 467400 h 511548"/>
              <a:gd name="connsiteX76" fmla="*/ 165422 w 476312"/>
              <a:gd name="connsiteY76" fmla="*/ 456788 h 51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76312" h="511548">
                <a:moveTo>
                  <a:pt x="166270" y="457838"/>
                </a:moveTo>
                <a:lnTo>
                  <a:pt x="172732" y="431335"/>
                </a:lnTo>
                <a:lnTo>
                  <a:pt x="172732" y="418718"/>
                </a:lnTo>
                <a:lnTo>
                  <a:pt x="182853" y="399887"/>
                </a:lnTo>
                <a:lnTo>
                  <a:pt x="172732" y="392141"/>
                </a:lnTo>
                <a:lnTo>
                  <a:pt x="139696" y="383720"/>
                </a:lnTo>
                <a:lnTo>
                  <a:pt x="131612" y="354341"/>
                </a:lnTo>
                <a:lnTo>
                  <a:pt x="94835" y="350146"/>
                </a:lnTo>
                <a:lnTo>
                  <a:pt x="75717" y="350146"/>
                </a:lnTo>
                <a:lnTo>
                  <a:pt x="49811" y="330648"/>
                </a:lnTo>
                <a:lnTo>
                  <a:pt x="37066" y="338931"/>
                </a:lnTo>
                <a:lnTo>
                  <a:pt x="16384" y="314700"/>
                </a:lnTo>
                <a:lnTo>
                  <a:pt x="44034" y="293222"/>
                </a:lnTo>
                <a:lnTo>
                  <a:pt x="32715" y="285256"/>
                </a:lnTo>
                <a:lnTo>
                  <a:pt x="44180" y="275506"/>
                </a:lnTo>
                <a:lnTo>
                  <a:pt x="75717" y="271304"/>
                </a:lnTo>
                <a:lnTo>
                  <a:pt x="101745" y="254175"/>
                </a:lnTo>
                <a:lnTo>
                  <a:pt x="69499" y="229260"/>
                </a:lnTo>
                <a:lnTo>
                  <a:pt x="94835" y="229260"/>
                </a:lnTo>
                <a:lnTo>
                  <a:pt x="94835" y="209517"/>
                </a:lnTo>
                <a:lnTo>
                  <a:pt x="61872" y="209517"/>
                </a:lnTo>
                <a:lnTo>
                  <a:pt x="44180" y="220357"/>
                </a:lnTo>
                <a:lnTo>
                  <a:pt x="16384" y="196599"/>
                </a:lnTo>
                <a:lnTo>
                  <a:pt x="29" y="196599"/>
                </a:lnTo>
                <a:lnTo>
                  <a:pt x="9041" y="167880"/>
                </a:lnTo>
                <a:lnTo>
                  <a:pt x="64757" y="116836"/>
                </a:lnTo>
                <a:lnTo>
                  <a:pt x="107417" y="65450"/>
                </a:lnTo>
                <a:lnTo>
                  <a:pt x="83825" y="42799"/>
                </a:lnTo>
                <a:lnTo>
                  <a:pt x="99619" y="33937"/>
                </a:lnTo>
                <a:lnTo>
                  <a:pt x="118402" y="48981"/>
                </a:lnTo>
                <a:lnTo>
                  <a:pt x="158422" y="33937"/>
                </a:lnTo>
                <a:lnTo>
                  <a:pt x="194734" y="16377"/>
                </a:lnTo>
                <a:lnTo>
                  <a:pt x="224967" y="-3"/>
                </a:lnTo>
                <a:lnTo>
                  <a:pt x="232986" y="16377"/>
                </a:lnTo>
                <a:lnTo>
                  <a:pt x="253351" y="24791"/>
                </a:lnTo>
                <a:lnTo>
                  <a:pt x="263586" y="57403"/>
                </a:lnTo>
                <a:lnTo>
                  <a:pt x="265688" y="66069"/>
                </a:lnTo>
                <a:lnTo>
                  <a:pt x="308512" y="72519"/>
                </a:lnTo>
                <a:lnTo>
                  <a:pt x="314428" y="92124"/>
                </a:lnTo>
                <a:lnTo>
                  <a:pt x="324924" y="92124"/>
                </a:lnTo>
                <a:lnTo>
                  <a:pt x="324924" y="108040"/>
                </a:lnTo>
                <a:lnTo>
                  <a:pt x="314428" y="116836"/>
                </a:lnTo>
                <a:lnTo>
                  <a:pt x="332991" y="139373"/>
                </a:lnTo>
                <a:lnTo>
                  <a:pt x="366076" y="158904"/>
                </a:lnTo>
                <a:lnTo>
                  <a:pt x="396953" y="167880"/>
                </a:lnTo>
                <a:lnTo>
                  <a:pt x="415223" y="167880"/>
                </a:lnTo>
                <a:lnTo>
                  <a:pt x="431277" y="186182"/>
                </a:lnTo>
                <a:lnTo>
                  <a:pt x="424848" y="196599"/>
                </a:lnTo>
                <a:lnTo>
                  <a:pt x="439263" y="209517"/>
                </a:lnTo>
                <a:lnTo>
                  <a:pt x="451642" y="220357"/>
                </a:lnTo>
                <a:lnTo>
                  <a:pt x="457249" y="241184"/>
                </a:lnTo>
                <a:lnTo>
                  <a:pt x="476341" y="252725"/>
                </a:lnTo>
                <a:lnTo>
                  <a:pt x="467744" y="263289"/>
                </a:lnTo>
                <a:lnTo>
                  <a:pt x="431277" y="284075"/>
                </a:lnTo>
                <a:lnTo>
                  <a:pt x="415223" y="284075"/>
                </a:lnTo>
                <a:lnTo>
                  <a:pt x="403065" y="303061"/>
                </a:lnTo>
                <a:lnTo>
                  <a:pt x="386490" y="284075"/>
                </a:lnTo>
                <a:lnTo>
                  <a:pt x="377885" y="315050"/>
                </a:lnTo>
                <a:lnTo>
                  <a:pt x="366076" y="333677"/>
                </a:lnTo>
                <a:lnTo>
                  <a:pt x="366076" y="426936"/>
                </a:lnTo>
                <a:lnTo>
                  <a:pt x="386490" y="443601"/>
                </a:lnTo>
                <a:lnTo>
                  <a:pt x="377885" y="454580"/>
                </a:lnTo>
                <a:lnTo>
                  <a:pt x="457249" y="497618"/>
                </a:lnTo>
                <a:lnTo>
                  <a:pt x="439263" y="511546"/>
                </a:lnTo>
                <a:lnTo>
                  <a:pt x="403065" y="497618"/>
                </a:lnTo>
                <a:lnTo>
                  <a:pt x="396953" y="497618"/>
                </a:lnTo>
                <a:lnTo>
                  <a:pt x="332991" y="456788"/>
                </a:lnTo>
                <a:lnTo>
                  <a:pt x="308512" y="405947"/>
                </a:lnTo>
                <a:lnTo>
                  <a:pt x="280128" y="394121"/>
                </a:lnTo>
                <a:lnTo>
                  <a:pt x="253351" y="394121"/>
                </a:lnTo>
                <a:lnTo>
                  <a:pt x="263586" y="426936"/>
                </a:lnTo>
                <a:lnTo>
                  <a:pt x="232986" y="415574"/>
                </a:lnTo>
                <a:lnTo>
                  <a:pt x="212972" y="426936"/>
                </a:lnTo>
                <a:lnTo>
                  <a:pt x="202940" y="426936"/>
                </a:lnTo>
                <a:lnTo>
                  <a:pt x="212972" y="456788"/>
                </a:lnTo>
                <a:lnTo>
                  <a:pt x="165422" y="467400"/>
                </a:lnTo>
                <a:lnTo>
                  <a:pt x="165422" y="456788"/>
                </a:lnTo>
              </a:path>
            </a:pathLst>
          </a:custGeom>
          <a:solidFill>
            <a:srgbClr val="3D87C7"/>
          </a:solidFill>
          <a:ln w="8141" cap="rnd">
            <a:solidFill>
              <a:schemeClr val="bg1"/>
            </a:solidFill>
            <a:prstDash val="solid"/>
            <a:round/>
          </a:ln>
        </p:spPr>
        <p:txBody>
          <a:bodyPr rtlCol="0" anchor="ctr"/>
          <a:lstStyle/>
          <a:p>
            <a:endParaRPr lang="en-LV"/>
          </a:p>
        </p:txBody>
      </p:sp>
    </p:spTree>
    <p:extLst>
      <p:ext uri="{BB962C8B-B14F-4D97-AF65-F5344CB8AC3E}">
        <p14:creationId xmlns:p14="http://schemas.microsoft.com/office/powerpoint/2010/main" val="2646226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81679-0A21-CB8F-C509-462197DC959D}"/>
              </a:ext>
            </a:extLst>
          </p:cNvPr>
          <p:cNvSpPr>
            <a:spLocks noGrp="1"/>
          </p:cNvSpPr>
          <p:nvPr>
            <p:ph type="body" sz="quarter" idx="10"/>
          </p:nvPr>
        </p:nvSpPr>
        <p:spPr>
          <a:xfrm>
            <a:off x="1311216" y="997213"/>
            <a:ext cx="9911750" cy="5218981"/>
          </a:xfrm>
        </p:spPr>
        <p:txBody>
          <a:bodyPr>
            <a:normAutofit fontScale="92500"/>
          </a:bodyPr>
          <a:lstStyle/>
          <a:p>
            <a:pPr marL="0" indent="0" algn="just">
              <a:buNone/>
            </a:pPr>
            <a:r>
              <a:rPr lang="lv-LV" sz="2400" dirty="0">
                <a:solidFill>
                  <a:schemeClr val="accent5">
                    <a:lumMod val="50000"/>
                  </a:schemeClr>
                </a:solidFill>
                <a:latin typeface="+mj-lt"/>
                <a:ea typeface="Verdana" panose="020B0604030504040204" pitchFamily="34" charset="0"/>
                <a:cs typeface="Times New Roman" panose="02020603050405020304" pitchFamily="18" charset="0"/>
              </a:rPr>
              <a:t>Deviņas no 11 pašvaldībām norādīja, ka atsevišķu objektu izbūvē ir konsultējušās ar iedzīvotājiem vai viņus pārstāvošām organizācijām.</a:t>
            </a:r>
          </a:p>
          <a:p>
            <a:pPr marL="0" indent="0" algn="just">
              <a:buNone/>
            </a:pPr>
            <a:r>
              <a:rPr lang="lv-LV" sz="2400" dirty="0">
                <a:solidFill>
                  <a:schemeClr val="accent5">
                    <a:lumMod val="50000"/>
                  </a:schemeClr>
                </a:solidFill>
                <a:latin typeface="+mj-lt"/>
                <a:ea typeface="Verdana" panose="020B0604030504040204" pitchFamily="34" charset="0"/>
                <a:cs typeface="Times New Roman" panose="02020603050405020304" pitchFamily="18" charset="0"/>
              </a:rPr>
              <a:t>Vairumā gadījumu konsultēšanās notiek pirms ēkas pieņemšanas ekspluatācijā un tā ir formāla.</a:t>
            </a:r>
          </a:p>
          <a:p>
            <a:pPr marL="0" indent="0" algn="just">
              <a:buNone/>
            </a:pPr>
            <a:r>
              <a:rPr lang="lv-LV" sz="2400" dirty="0">
                <a:solidFill>
                  <a:schemeClr val="accent5">
                    <a:lumMod val="50000"/>
                  </a:schemeClr>
                </a:solidFill>
                <a:latin typeface="+mj-lt"/>
                <a:ea typeface="Verdana" panose="020B0604030504040204" pitchFamily="34" charset="0"/>
                <a:cs typeface="Times New Roman" panose="02020603050405020304" pitchFamily="18" charset="0"/>
              </a:rPr>
              <a:t>Revīzijā tika konstatēti gadījumi, kad ir ticis sniegts vides pieejamības eksperta viedoklis, kurā norādīts uz nepilnībām, kas jānovērš. Tomēr šie norādījumi nav ņemti vērā, piemēram, dušā nav nomainīts atbilstošs krēsls.</a:t>
            </a:r>
          </a:p>
          <a:p>
            <a:pPr algn="just"/>
            <a:r>
              <a:rPr lang="lv-LV" dirty="0">
                <a:effectLst/>
                <a:latin typeface="+mj-lt"/>
                <a:ea typeface="Calibri" panose="020F0502020204030204" pitchFamily="34" charset="0"/>
                <a:cs typeface="Times New Roman" panose="02020603050405020304" pitchFamily="18" charset="0"/>
              </a:rPr>
              <a:t>Revīzijā pašnovērtējuma anketās </a:t>
            </a:r>
            <a:r>
              <a:rPr lang="lv-LV" dirty="0">
                <a:latin typeface="+mj-lt"/>
                <a:ea typeface="Calibri" panose="020F0502020204030204" pitchFamily="34" charset="0"/>
                <a:cs typeface="Times New Roman" panose="02020603050405020304" pitchFamily="18" charset="0"/>
              </a:rPr>
              <a:t>tika lūgts atbildēt uz jautājumu: </a:t>
            </a:r>
            <a:r>
              <a:rPr lang="lv-LV" dirty="0">
                <a:effectLst/>
                <a:latin typeface="+mj-lt"/>
                <a:ea typeface="Calibri" panose="020F0502020204030204" pitchFamily="34" charset="0"/>
                <a:cs typeface="Times New Roman" panose="02020603050405020304" pitchFamily="18" charset="0"/>
              </a:rPr>
              <a:t>“Vai izbūvējot infrastruktūru tiek ņemtas vērā cilvēku ar visa veida invaliditāti vajadzības”. Dažas no sniegtajām atbildēm: </a:t>
            </a:r>
          </a:p>
          <a:p>
            <a:pPr algn="just"/>
            <a:r>
              <a:rPr lang="lv-LV" dirty="0">
                <a:latin typeface="+mj-lt"/>
                <a:ea typeface="Calibri" panose="020F0502020204030204" pitchFamily="34" charset="0"/>
                <a:cs typeface="Times New Roman" panose="02020603050405020304" pitchFamily="18" charset="0"/>
              </a:rPr>
              <a:t>	- Nē,</a:t>
            </a:r>
          </a:p>
          <a:p>
            <a:pPr algn="just"/>
            <a:r>
              <a:rPr lang="lv-LV" dirty="0">
                <a:effectLst/>
                <a:latin typeface="+mj-lt"/>
                <a:ea typeface="Calibri" panose="020F0502020204030204" pitchFamily="34" charset="0"/>
                <a:cs typeface="Times New Roman" panose="02020603050405020304" pitchFamily="18" charset="0"/>
              </a:rPr>
              <a:t>	- Tikai ar kustību traucējumiem,</a:t>
            </a:r>
          </a:p>
          <a:p>
            <a:pPr algn="just"/>
            <a:r>
              <a:rPr lang="lv-LV" dirty="0">
                <a:latin typeface="+mj-lt"/>
                <a:ea typeface="Calibri" panose="020F0502020204030204" pitchFamily="34" charset="0"/>
                <a:cs typeface="Times New Roman" panose="02020603050405020304" pitchFamily="18" charset="0"/>
              </a:rPr>
              <a:t>	- </a:t>
            </a:r>
            <a:r>
              <a:rPr lang="lv-LV" dirty="0">
                <a:effectLst/>
                <a:latin typeface="+mj-lt"/>
                <a:ea typeface="Calibri" panose="020F0502020204030204" pitchFamily="34" charset="0"/>
                <a:cs typeface="Times New Roman" panose="02020603050405020304" pitchFamily="18" charset="0"/>
              </a:rPr>
              <a:t>Mēs ņemam vērā tikai vietējo iedzīvotāju vajadzības, </a:t>
            </a:r>
          </a:p>
          <a:p>
            <a:pPr algn="just"/>
            <a:r>
              <a:rPr lang="lv-LV" dirty="0">
                <a:latin typeface="+mj-lt"/>
                <a:ea typeface="Calibri" panose="020F0502020204030204" pitchFamily="34" charset="0"/>
                <a:cs typeface="Times New Roman" panose="02020603050405020304" pitchFamily="18" charset="0"/>
              </a:rPr>
              <a:t>	- Mums tādu nav.</a:t>
            </a:r>
            <a:endParaRPr lang="lv-LV" dirty="0">
              <a:solidFill>
                <a:schemeClr val="accent5">
                  <a:lumMod val="50000"/>
                </a:schemeClr>
              </a:solidFill>
              <a:latin typeface="+mj-lt"/>
              <a:ea typeface="Verdana" panose="020B0604030504040204" pitchFamily="34" charset="0"/>
              <a:cs typeface="Times New Roman" panose="02020603050405020304" pitchFamily="18" charset="0"/>
            </a:endParaRPr>
          </a:p>
          <a:p>
            <a:pPr marL="0" indent="0" algn="just">
              <a:buNone/>
            </a:pPr>
            <a:endParaRPr lang="lv-LV" sz="2400" dirty="0">
              <a:solidFill>
                <a:schemeClr val="accent5">
                  <a:lumMod val="50000"/>
                </a:schemeClr>
              </a:solidFill>
              <a:latin typeface="+mj-lt"/>
              <a:ea typeface="Verdana" panose="020B0604030504040204" pitchFamily="34" charset="0"/>
              <a:cs typeface="Times New Roman" panose="02020603050405020304" pitchFamily="18" charset="0"/>
            </a:endParaRPr>
          </a:p>
          <a:p>
            <a:pPr marL="0" indent="0" algn="just">
              <a:buNone/>
            </a:pPr>
            <a:endParaRPr lang="lv-LV" sz="2400" dirty="0">
              <a:solidFill>
                <a:srgbClr val="333333"/>
              </a:solidFill>
              <a:effectLst/>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70437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FA91E-359B-34A0-75A9-5186099B2B57}"/>
              </a:ext>
            </a:extLst>
          </p:cNvPr>
          <p:cNvSpPr>
            <a:spLocks noGrp="1"/>
          </p:cNvSpPr>
          <p:nvPr>
            <p:ph type="body" sz="quarter" idx="10"/>
          </p:nvPr>
        </p:nvSpPr>
        <p:spPr>
          <a:xfrm>
            <a:off x="2005612" y="1069675"/>
            <a:ext cx="8180776" cy="4718649"/>
          </a:xfrm>
        </p:spPr>
        <p:txBody>
          <a:bodyPr>
            <a:normAutofit/>
          </a:bodyPr>
          <a:lstStyle/>
          <a:p>
            <a:pPr algn="ctr"/>
            <a:endParaRPr lang="lv-LV" sz="4000" dirty="0"/>
          </a:p>
          <a:p>
            <a:pPr algn="ctr"/>
            <a:endParaRPr lang="lv-LV" sz="4000" dirty="0"/>
          </a:p>
          <a:p>
            <a:pPr algn="ctr"/>
            <a:r>
              <a:rPr lang="lv-LV" sz="4000" dirty="0">
                <a:latin typeface="Arial Black" panose="020B0A04020102020204" pitchFamily="34" charset="0"/>
              </a:rPr>
              <a:t>VISBIEŽĀK KONSTATĒTĀS NEATBILSTĪBAS APSEKOTAJOS OBJEKTOS</a:t>
            </a:r>
          </a:p>
        </p:txBody>
      </p:sp>
    </p:spTree>
    <p:extLst>
      <p:ext uri="{BB962C8B-B14F-4D97-AF65-F5344CB8AC3E}">
        <p14:creationId xmlns:p14="http://schemas.microsoft.com/office/powerpoint/2010/main" val="3471279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75006C-AD0F-C886-AB71-D4AD4823915A}"/>
              </a:ext>
            </a:extLst>
          </p:cNvPr>
          <p:cNvSpPr/>
          <p:nvPr/>
        </p:nvSpPr>
        <p:spPr>
          <a:xfrm>
            <a:off x="6096000" y="820256"/>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500" b="1" dirty="0">
                <a:solidFill>
                  <a:schemeClr val="bg1"/>
                </a:solidFill>
                <a:latin typeface="+mj-lt"/>
                <a:ea typeface="Verdana" panose="020B0604030504040204" pitchFamily="34" charset="0"/>
              </a:rPr>
              <a:t>Durvis neveras automātiski, ir smagas vai kā citādi nepiemērotas, lai tās patstāvīgi atvērtu</a:t>
            </a:r>
          </a:p>
        </p:txBody>
      </p:sp>
      <p:sp>
        <p:nvSpPr>
          <p:cNvPr id="11" name="Rectangle 10">
            <a:extLst>
              <a:ext uri="{FF2B5EF4-FFF2-40B4-BE49-F238E27FC236}">
                <a16:creationId xmlns:a16="http://schemas.microsoft.com/office/drawing/2014/main" id="{F3B85275-11D6-9BFF-B30E-4D0F640D3269}"/>
              </a:ext>
            </a:extLst>
          </p:cNvPr>
          <p:cNvSpPr/>
          <p:nvPr/>
        </p:nvSpPr>
        <p:spPr>
          <a:xfrm>
            <a:off x="6097019" y="1649138"/>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Cilvēkiem ar kustību traucējumiem pieejams ir tikai pirmais stāvs</a:t>
            </a:r>
          </a:p>
        </p:txBody>
      </p:sp>
      <p:sp>
        <p:nvSpPr>
          <p:cNvPr id="12" name="Rectangle 11">
            <a:extLst>
              <a:ext uri="{FF2B5EF4-FFF2-40B4-BE49-F238E27FC236}">
                <a16:creationId xmlns:a16="http://schemas.microsoft.com/office/drawing/2014/main" id="{FDB0E2E5-E9FA-93C6-1E08-9698206BE547}"/>
              </a:ext>
            </a:extLst>
          </p:cNvPr>
          <p:cNvSpPr/>
          <p:nvPr/>
        </p:nvSpPr>
        <p:spPr>
          <a:xfrm>
            <a:off x="6102770" y="2437380"/>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Līdz </a:t>
            </a:r>
            <a:r>
              <a:rPr lang="lv-LV" sz="1500" b="1" dirty="0" err="1">
                <a:solidFill>
                  <a:schemeClr val="bg1"/>
                </a:solidFill>
                <a:latin typeface="+mj-lt"/>
                <a:ea typeface="Verdana" panose="020B0604030504040204" pitchFamily="34" charset="0"/>
              </a:rPr>
              <a:t>uzbrauktuvei</a:t>
            </a:r>
            <a:r>
              <a:rPr lang="lv-LV" sz="1500" b="1" dirty="0">
                <a:solidFill>
                  <a:schemeClr val="bg1"/>
                </a:solidFill>
                <a:latin typeface="+mj-lt"/>
                <a:ea typeface="Verdana" panose="020B0604030504040204" pitchFamily="34" charset="0"/>
              </a:rPr>
              <a:t> piekļuve ir pa nelīdzenu </a:t>
            </a:r>
          </a:p>
          <a:p>
            <a:r>
              <a:rPr lang="lv-LV" sz="1500" b="1" dirty="0">
                <a:solidFill>
                  <a:schemeClr val="bg1"/>
                </a:solidFill>
                <a:latin typeface="+mj-lt"/>
                <a:ea typeface="Verdana" panose="020B0604030504040204" pitchFamily="34" charset="0"/>
              </a:rPr>
              <a:t>virsmu</a:t>
            </a:r>
          </a:p>
        </p:txBody>
      </p:sp>
      <p:sp>
        <p:nvSpPr>
          <p:cNvPr id="13" name="Rectangle 12">
            <a:extLst>
              <a:ext uri="{FF2B5EF4-FFF2-40B4-BE49-F238E27FC236}">
                <a16:creationId xmlns:a16="http://schemas.microsoft.com/office/drawing/2014/main" id="{DCA74530-C271-4265-2CE1-98C94CC4A9D8}"/>
              </a:ext>
            </a:extLst>
          </p:cNvPr>
          <p:cNvSpPr/>
          <p:nvPr/>
        </p:nvSpPr>
        <p:spPr>
          <a:xfrm>
            <a:off x="6097019" y="3266262"/>
            <a:ext cx="5177102"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Ir izbūvēts pārāk slīps </a:t>
            </a:r>
            <a:r>
              <a:rPr lang="lv-LV" sz="1500" b="1" dirty="0" err="1">
                <a:solidFill>
                  <a:schemeClr val="bg1"/>
                </a:solidFill>
                <a:latin typeface="+mj-lt"/>
                <a:ea typeface="Verdana" panose="020B0604030504040204" pitchFamily="34" charset="0"/>
              </a:rPr>
              <a:t>panduss</a:t>
            </a:r>
            <a:r>
              <a:rPr lang="lv-LV" sz="1500" b="1" dirty="0">
                <a:solidFill>
                  <a:schemeClr val="bg1"/>
                </a:solidFill>
                <a:latin typeface="+mj-lt"/>
                <a:ea typeface="Verdana" panose="020B0604030504040204" pitchFamily="34" charset="0"/>
              </a:rPr>
              <a:t> vai ietve</a:t>
            </a:r>
          </a:p>
        </p:txBody>
      </p:sp>
      <p:sp>
        <p:nvSpPr>
          <p:cNvPr id="14" name="Rectangle 13">
            <a:extLst>
              <a:ext uri="{FF2B5EF4-FFF2-40B4-BE49-F238E27FC236}">
                <a16:creationId xmlns:a16="http://schemas.microsoft.com/office/drawing/2014/main" id="{E5A82272-48B3-FD7E-944B-4407FAD187BF}"/>
              </a:ext>
            </a:extLst>
          </p:cNvPr>
          <p:cNvSpPr/>
          <p:nvPr/>
        </p:nvSpPr>
        <p:spPr>
          <a:xfrm>
            <a:off x="6096000" y="3964590"/>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Nav izbūvētas indukcijas cilpas cilvēkiem </a:t>
            </a:r>
          </a:p>
          <a:p>
            <a:r>
              <a:rPr lang="lv-LV" sz="1500" b="1" dirty="0">
                <a:solidFill>
                  <a:schemeClr val="bg1"/>
                </a:solidFill>
                <a:latin typeface="+mj-lt"/>
                <a:ea typeface="Verdana" panose="020B0604030504040204" pitchFamily="34" charset="0"/>
              </a:rPr>
              <a:t>ar dzirdes traucējumiem</a:t>
            </a:r>
          </a:p>
        </p:txBody>
      </p:sp>
      <p:sp>
        <p:nvSpPr>
          <p:cNvPr id="15" name="Rectangle 14">
            <a:extLst>
              <a:ext uri="{FF2B5EF4-FFF2-40B4-BE49-F238E27FC236}">
                <a16:creationId xmlns:a16="http://schemas.microsoft.com/office/drawing/2014/main" id="{57628CDC-0F57-43E4-48FB-F8686A750B85}"/>
              </a:ext>
            </a:extLst>
          </p:cNvPr>
          <p:cNvSpPr/>
          <p:nvPr/>
        </p:nvSpPr>
        <p:spPr>
          <a:xfrm>
            <a:off x="6102770" y="4749010"/>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Nav izveidoti vai ir nepietiekami krāsu kontrasti cilvēkiem ar redzes traucējumiem</a:t>
            </a:r>
          </a:p>
        </p:txBody>
      </p:sp>
      <p:sp>
        <p:nvSpPr>
          <p:cNvPr id="3" name="Rectangle 2">
            <a:extLst>
              <a:ext uri="{FF2B5EF4-FFF2-40B4-BE49-F238E27FC236}">
                <a16:creationId xmlns:a16="http://schemas.microsoft.com/office/drawing/2014/main" id="{FBA63C4A-3C58-2ADE-DB1F-2DC11485C74D}"/>
              </a:ext>
            </a:extLst>
          </p:cNvPr>
          <p:cNvSpPr/>
          <p:nvPr/>
        </p:nvSpPr>
        <p:spPr>
          <a:xfrm>
            <a:off x="6102770" y="5548684"/>
            <a:ext cx="5177102"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500" b="1" dirty="0">
                <a:solidFill>
                  <a:schemeClr val="bg1"/>
                </a:solidFill>
                <a:latin typeface="+mj-lt"/>
                <a:ea typeface="Verdana" panose="020B0604030504040204" pitchFamily="34" charset="0"/>
              </a:rPr>
              <a:t>Labierīcībās nav nodrošināta to patstāvīga izmantošana</a:t>
            </a:r>
          </a:p>
        </p:txBody>
      </p:sp>
      <p:pic>
        <p:nvPicPr>
          <p:cNvPr id="4" name="Picture 3">
            <a:extLst>
              <a:ext uri="{FF2B5EF4-FFF2-40B4-BE49-F238E27FC236}">
                <a16:creationId xmlns:a16="http://schemas.microsoft.com/office/drawing/2014/main" id="{B49E0B6D-EF1E-3B6A-E694-6A06F81D6517}"/>
              </a:ext>
            </a:extLst>
          </p:cNvPr>
          <p:cNvPicPr>
            <a:picLocks noChangeAspect="1"/>
          </p:cNvPicPr>
          <p:nvPr/>
        </p:nvPicPr>
        <p:blipFill>
          <a:blip r:embed="rId3"/>
          <a:stretch>
            <a:fillRect/>
          </a:stretch>
        </p:blipFill>
        <p:spPr>
          <a:xfrm>
            <a:off x="1519570" y="2269311"/>
            <a:ext cx="4011516" cy="2572735"/>
          </a:xfrm>
          <a:prstGeom prst="rect">
            <a:avLst/>
          </a:prstGeom>
        </p:spPr>
      </p:pic>
      <p:sp>
        <p:nvSpPr>
          <p:cNvPr id="7" name="TextBox 6">
            <a:extLst>
              <a:ext uri="{FF2B5EF4-FFF2-40B4-BE49-F238E27FC236}">
                <a16:creationId xmlns:a16="http://schemas.microsoft.com/office/drawing/2014/main" id="{28BCA639-0563-83A5-972C-3E4AA77B58CB}"/>
              </a:ext>
            </a:extLst>
          </p:cNvPr>
          <p:cNvSpPr txBox="1"/>
          <p:nvPr/>
        </p:nvSpPr>
        <p:spPr>
          <a:xfrm>
            <a:off x="1252381" y="721887"/>
            <a:ext cx="4545893" cy="954107"/>
          </a:xfrm>
          <a:prstGeom prst="rect">
            <a:avLst/>
          </a:prstGeom>
          <a:noFill/>
        </p:spPr>
        <p:txBody>
          <a:bodyPr wrap="square" rtlCol="0">
            <a:spAutoFit/>
          </a:bodyPr>
          <a:lstStyle/>
          <a:p>
            <a:pPr algn="ctr"/>
            <a:r>
              <a:rPr lang="lv-LV" sz="2800" b="1" dirty="0">
                <a:solidFill>
                  <a:srgbClr val="204A72"/>
                </a:solidFill>
              </a:rPr>
              <a:t>Būtiskākās </a:t>
            </a:r>
          </a:p>
          <a:p>
            <a:pPr algn="ctr"/>
            <a:r>
              <a:rPr lang="lv-LV" sz="2800" b="1" dirty="0">
                <a:solidFill>
                  <a:srgbClr val="204A72"/>
                </a:solidFill>
              </a:rPr>
              <a:t>neatbilstības</a:t>
            </a:r>
            <a:endParaRPr lang="en-LV" sz="2800" b="1" dirty="0">
              <a:solidFill>
                <a:srgbClr val="204A72"/>
              </a:solidFill>
            </a:endParaRPr>
          </a:p>
        </p:txBody>
      </p:sp>
    </p:spTree>
    <p:extLst>
      <p:ext uri="{BB962C8B-B14F-4D97-AF65-F5344CB8AC3E}">
        <p14:creationId xmlns:p14="http://schemas.microsoft.com/office/powerpoint/2010/main" val="234988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building with a door and steps&#10;&#10;Description automatically generated">
            <a:extLst>
              <a:ext uri="{FF2B5EF4-FFF2-40B4-BE49-F238E27FC236}">
                <a16:creationId xmlns:a16="http://schemas.microsoft.com/office/drawing/2014/main" id="{48002471-43A5-3FF1-F69E-20978BC0D8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638" y="1581702"/>
            <a:ext cx="3677319" cy="2958860"/>
          </a:xfrm>
          <a:prstGeom prst="rect">
            <a:avLst/>
          </a:prstGeom>
          <a:noFill/>
          <a:ln>
            <a:noFill/>
          </a:ln>
        </p:spPr>
      </p:pic>
      <p:cxnSp>
        <p:nvCxnSpPr>
          <p:cNvPr id="13" name="Straight Arrow Connector 12">
            <a:extLst>
              <a:ext uri="{FF2B5EF4-FFF2-40B4-BE49-F238E27FC236}">
                <a16:creationId xmlns:a16="http://schemas.microsoft.com/office/drawing/2014/main" id="{67B3A2C0-624F-DEA6-4D77-4E4660794231}"/>
              </a:ext>
            </a:extLst>
          </p:cNvPr>
          <p:cNvCxnSpPr>
            <a:cxnSpLocks/>
          </p:cNvCxnSpPr>
          <p:nvPr/>
        </p:nvCxnSpPr>
        <p:spPr>
          <a:xfrm flipV="1">
            <a:off x="2806556" y="4014350"/>
            <a:ext cx="0" cy="730370"/>
          </a:xfrm>
          <a:prstGeom prst="straightConnector1">
            <a:avLst/>
          </a:prstGeom>
          <a:ln w="69850">
            <a:tailEnd type="triangle"/>
          </a:ln>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C1B076D8-6448-6EA6-0A8E-9E7F2FAE9E6D}"/>
              </a:ext>
            </a:extLst>
          </p:cNvPr>
          <p:cNvSpPr txBox="1"/>
          <p:nvPr/>
        </p:nvSpPr>
        <p:spPr>
          <a:xfrm>
            <a:off x="1803603" y="4680112"/>
            <a:ext cx="3958847" cy="1077218"/>
          </a:xfrm>
          <a:prstGeom prst="rect">
            <a:avLst/>
          </a:prstGeom>
          <a:noFill/>
        </p:spPr>
        <p:txBody>
          <a:bodyPr wrap="square" rtlCol="0">
            <a:spAutoFit/>
          </a:bodyPr>
          <a:lstStyle/>
          <a:p>
            <a:pPr algn="just"/>
            <a:r>
              <a:rPr lang="lv-LV" sz="1600" dirty="0"/>
              <a:t>Pirms </a:t>
            </a:r>
            <a:r>
              <a:rPr lang="lv-LV" sz="1600" dirty="0" err="1"/>
              <a:t>uzbrauktuves</a:t>
            </a:r>
            <a:r>
              <a:rPr lang="lv-LV" sz="1600" dirty="0"/>
              <a:t> nelīdzena vieta, kurai ir apgrūtināti tikt pāri ar palīglīdzekļiem, kuriem ir riteņi. Nav arī nodrošināts marķējums.</a:t>
            </a:r>
          </a:p>
        </p:txBody>
      </p:sp>
      <p:pic>
        <p:nvPicPr>
          <p:cNvPr id="21" name="Picture 20">
            <a:extLst>
              <a:ext uri="{FF2B5EF4-FFF2-40B4-BE49-F238E27FC236}">
                <a16:creationId xmlns:a16="http://schemas.microsoft.com/office/drawing/2014/main" id="{27A7A94A-35A0-070B-370D-00F1CAAC3D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367" y="1521316"/>
            <a:ext cx="3609975" cy="3019246"/>
          </a:xfrm>
          <a:prstGeom prst="rect">
            <a:avLst/>
          </a:prstGeom>
          <a:noFill/>
        </p:spPr>
      </p:pic>
      <p:sp>
        <p:nvSpPr>
          <p:cNvPr id="22" name="TextBox 21">
            <a:extLst>
              <a:ext uri="{FF2B5EF4-FFF2-40B4-BE49-F238E27FC236}">
                <a16:creationId xmlns:a16="http://schemas.microsoft.com/office/drawing/2014/main" id="{79F845AF-F1C6-9B3D-36D4-32A19968EBAB}"/>
              </a:ext>
            </a:extLst>
          </p:cNvPr>
          <p:cNvSpPr txBox="1"/>
          <p:nvPr/>
        </p:nvSpPr>
        <p:spPr>
          <a:xfrm>
            <a:off x="6429551" y="4713983"/>
            <a:ext cx="3851606" cy="1077218"/>
          </a:xfrm>
          <a:prstGeom prst="rect">
            <a:avLst/>
          </a:prstGeom>
          <a:noFill/>
        </p:spPr>
        <p:txBody>
          <a:bodyPr wrap="square" rtlCol="0">
            <a:spAutoFit/>
          </a:bodyPr>
          <a:lstStyle/>
          <a:p>
            <a:pPr algn="just"/>
            <a:r>
              <a:rPr lang="lv-LV" sz="1600" dirty="0">
                <a:effectLst/>
                <a:latin typeface="+mj-lt"/>
                <a:ea typeface="Calibri" panose="020F0502020204030204" pitchFamily="34" charset="0"/>
              </a:rPr>
              <a:t>Segums starp braucamo daļu un </a:t>
            </a:r>
            <a:r>
              <a:rPr lang="lv-LV" sz="1600" dirty="0" err="1">
                <a:effectLst/>
                <a:latin typeface="+mj-lt"/>
                <a:ea typeface="Calibri" panose="020F0502020204030204" pitchFamily="34" charset="0"/>
              </a:rPr>
              <a:t>pandusu</a:t>
            </a:r>
            <a:r>
              <a:rPr lang="lv-LV" sz="1600" dirty="0">
                <a:effectLst/>
                <a:latin typeface="+mj-lt"/>
                <a:ea typeface="Calibri" panose="020F0502020204030204" pitchFamily="34" charset="0"/>
              </a:rPr>
              <a:t> ir irdens un nelīdzens. Pirms ietves ir izveidota </a:t>
            </a:r>
            <a:r>
              <a:rPr lang="lv-LV" sz="1600" dirty="0" err="1">
                <a:effectLst/>
                <a:latin typeface="+mj-lt"/>
                <a:ea typeface="Calibri" panose="020F0502020204030204" pitchFamily="34" charset="0"/>
              </a:rPr>
              <a:t>uzbrauktuve</a:t>
            </a:r>
            <a:r>
              <a:rPr lang="lv-LV" sz="1600" dirty="0">
                <a:effectLst/>
                <a:latin typeface="+mj-lt"/>
                <a:ea typeface="Calibri" panose="020F0502020204030204" pitchFamily="34" charset="0"/>
              </a:rPr>
              <a:t> ar lielu slīpumu, kas pārsniedz 17 %.</a:t>
            </a:r>
            <a:endParaRPr lang="lv-LV" sz="1600" dirty="0">
              <a:latin typeface="+mj-lt"/>
            </a:endParaRPr>
          </a:p>
        </p:txBody>
      </p:sp>
      <p:sp>
        <p:nvSpPr>
          <p:cNvPr id="4" name="TextBox 3">
            <a:extLst>
              <a:ext uri="{FF2B5EF4-FFF2-40B4-BE49-F238E27FC236}">
                <a16:creationId xmlns:a16="http://schemas.microsoft.com/office/drawing/2014/main" id="{D108DF26-12C4-A4DA-5F6E-11BEE3263247}"/>
              </a:ext>
            </a:extLst>
          </p:cNvPr>
          <p:cNvSpPr txBox="1"/>
          <p:nvPr/>
        </p:nvSpPr>
        <p:spPr>
          <a:xfrm>
            <a:off x="2891227" y="657850"/>
            <a:ext cx="6549610" cy="523220"/>
          </a:xfrm>
          <a:prstGeom prst="rect">
            <a:avLst/>
          </a:prstGeom>
          <a:noFill/>
        </p:spPr>
        <p:txBody>
          <a:bodyPr wrap="square" rtlCol="0">
            <a:spAutoFit/>
          </a:bodyPr>
          <a:lstStyle/>
          <a:p>
            <a:pPr algn="ctr"/>
            <a:r>
              <a:rPr lang="lv-LV" sz="2800" b="1" dirty="0">
                <a:solidFill>
                  <a:srgbClr val="204A72"/>
                </a:solidFill>
              </a:rPr>
              <a:t>Iekļūšana ēkā</a:t>
            </a:r>
            <a:endParaRPr lang="en-LV" sz="2800" b="1" dirty="0">
              <a:solidFill>
                <a:srgbClr val="204A72"/>
              </a:solidFill>
            </a:endParaRPr>
          </a:p>
        </p:txBody>
      </p:sp>
    </p:spTree>
    <p:extLst>
      <p:ext uri="{BB962C8B-B14F-4D97-AF65-F5344CB8AC3E}">
        <p14:creationId xmlns:p14="http://schemas.microsoft.com/office/powerpoint/2010/main" val="2430042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1497EC-A49E-C64A-8908-08FBD3C7DC1B}"/>
              </a:ext>
            </a:extLst>
          </p:cNvPr>
          <p:cNvSpPr>
            <a:spLocks noGrp="1"/>
          </p:cNvSpPr>
          <p:nvPr>
            <p:ph type="body" sz="quarter" idx="10"/>
          </p:nvPr>
        </p:nvSpPr>
        <p:spPr>
          <a:xfrm>
            <a:off x="1200414" y="1309496"/>
            <a:ext cx="9989388" cy="5089770"/>
          </a:xfrm>
        </p:spPr>
        <p:txBody>
          <a:bodyPr/>
          <a:lstStyle/>
          <a:p>
            <a:r>
              <a:rPr lang="lv-LV" sz="1400" dirty="0"/>
              <a:t>Vairumā gadījumu pārvietošanās starp stāviem ir apgrūtinoša – izvēlētie risinājumi ir nepilnīgi vai arī cilvēkiem ar funkcionāliem traucējumiem ir pieejams tikai ēkas pirmais stāvs. Pirms kāpnēm nav nodrošināta </a:t>
            </a:r>
            <a:r>
              <a:rPr lang="lv-LV" sz="1400" dirty="0" err="1"/>
              <a:t>taktilā</a:t>
            </a:r>
            <a:r>
              <a:rPr lang="lv-LV" sz="1400" dirty="0"/>
              <a:t> virsma.</a:t>
            </a:r>
          </a:p>
          <a:p>
            <a:endParaRPr lang="lv-LV" sz="1400" dirty="0"/>
          </a:p>
        </p:txBody>
      </p:sp>
      <p:pic>
        <p:nvPicPr>
          <p:cNvPr id="3" name="Picture 2" descr="A wooden staircase with blue railing&#10;&#10;Description automatically generated">
            <a:extLst>
              <a:ext uri="{FF2B5EF4-FFF2-40B4-BE49-F238E27FC236}">
                <a16:creationId xmlns:a16="http://schemas.microsoft.com/office/drawing/2014/main" id="{E82CD33B-0C88-7003-65F5-F8DD4AC525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646" y="1869933"/>
            <a:ext cx="3453322" cy="2723611"/>
          </a:xfrm>
          <a:prstGeom prst="rect">
            <a:avLst/>
          </a:prstGeom>
          <a:noFill/>
          <a:ln>
            <a:noFill/>
          </a:ln>
        </p:spPr>
      </p:pic>
      <p:sp>
        <p:nvSpPr>
          <p:cNvPr id="4" name="TextBox 3">
            <a:extLst>
              <a:ext uri="{FF2B5EF4-FFF2-40B4-BE49-F238E27FC236}">
                <a16:creationId xmlns:a16="http://schemas.microsoft.com/office/drawing/2014/main" id="{B0945605-EE3B-675D-84EE-400A8F1C7099}"/>
              </a:ext>
            </a:extLst>
          </p:cNvPr>
          <p:cNvSpPr txBox="1"/>
          <p:nvPr/>
        </p:nvSpPr>
        <p:spPr>
          <a:xfrm>
            <a:off x="1144438" y="4732130"/>
            <a:ext cx="3747771" cy="1569660"/>
          </a:xfrm>
          <a:prstGeom prst="rect">
            <a:avLst/>
          </a:prstGeom>
          <a:noFill/>
        </p:spPr>
        <p:txBody>
          <a:bodyPr wrap="square" rtlCol="0">
            <a:spAutoFit/>
          </a:bodyPr>
          <a:lstStyle/>
          <a:p>
            <a:pPr algn="just"/>
            <a:r>
              <a:rPr lang="lv-LV" sz="1600" dirty="0"/>
              <a:t>Kāpnēm nav nodrošināts, vai neatbilstoši izvēlēts kontrasts. Šajā gadījumā kopumā neveiksmīgi izvēlēts kāpņu seguma krāsojums un marķējumam izvēlēta līmējošā lenta, kuru labajā praksē neiesaka izvēlēties. </a:t>
            </a:r>
          </a:p>
        </p:txBody>
      </p:sp>
      <p:pic>
        <p:nvPicPr>
          <p:cNvPr id="5" name="Picture 4">
            <a:extLst>
              <a:ext uri="{FF2B5EF4-FFF2-40B4-BE49-F238E27FC236}">
                <a16:creationId xmlns:a16="http://schemas.microsoft.com/office/drawing/2014/main" id="{FC788A8A-53F0-7F17-AA8E-45445D8D90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8140" y="1863725"/>
            <a:ext cx="2529846" cy="2723611"/>
          </a:xfrm>
          <a:prstGeom prst="rect">
            <a:avLst/>
          </a:prstGeom>
          <a:noFill/>
        </p:spPr>
      </p:pic>
      <p:sp>
        <p:nvSpPr>
          <p:cNvPr id="6" name="TextBox 5">
            <a:extLst>
              <a:ext uri="{FF2B5EF4-FFF2-40B4-BE49-F238E27FC236}">
                <a16:creationId xmlns:a16="http://schemas.microsoft.com/office/drawing/2014/main" id="{B4FD20E2-A232-3E3E-E372-9482135CD7F6}"/>
              </a:ext>
            </a:extLst>
          </p:cNvPr>
          <p:cNvSpPr txBox="1"/>
          <p:nvPr/>
        </p:nvSpPr>
        <p:spPr>
          <a:xfrm>
            <a:off x="5033010" y="4714568"/>
            <a:ext cx="2529846" cy="830997"/>
          </a:xfrm>
          <a:prstGeom prst="rect">
            <a:avLst/>
          </a:prstGeom>
          <a:noFill/>
        </p:spPr>
        <p:txBody>
          <a:bodyPr wrap="square" rtlCol="0">
            <a:spAutoFit/>
          </a:bodyPr>
          <a:lstStyle/>
          <a:p>
            <a:pPr algn="just"/>
            <a:r>
              <a:rPr lang="lv-LV" sz="1600" dirty="0"/>
              <a:t>Kāpnēm nav nodrošināts kontrasts un </a:t>
            </a:r>
            <a:r>
              <a:rPr lang="lv-LV" sz="1600" dirty="0" err="1"/>
              <a:t>taktilā</a:t>
            </a:r>
            <a:r>
              <a:rPr lang="lv-LV" sz="1600" dirty="0"/>
              <a:t> virsma.</a:t>
            </a:r>
          </a:p>
        </p:txBody>
      </p:sp>
      <p:pic>
        <p:nvPicPr>
          <p:cNvPr id="7" name="Picture 6" descr="A red box with arrow pointing up&#10;&#10;Description automatically generated">
            <a:extLst>
              <a:ext uri="{FF2B5EF4-FFF2-40B4-BE49-F238E27FC236}">
                <a16:creationId xmlns:a16="http://schemas.microsoft.com/office/drawing/2014/main" id="{CF2E278C-354B-ADD5-E477-2CA078D448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89557" y="1814329"/>
            <a:ext cx="2723612" cy="2842725"/>
          </a:xfrm>
          <a:prstGeom prst="rect">
            <a:avLst/>
          </a:prstGeom>
          <a:noFill/>
          <a:ln>
            <a:noFill/>
          </a:ln>
        </p:spPr>
      </p:pic>
      <p:sp>
        <p:nvSpPr>
          <p:cNvPr id="8" name="TextBox 7">
            <a:extLst>
              <a:ext uri="{FF2B5EF4-FFF2-40B4-BE49-F238E27FC236}">
                <a16:creationId xmlns:a16="http://schemas.microsoft.com/office/drawing/2014/main" id="{C5F72D1B-2B48-4905-BD39-DCD33C276856}"/>
              </a:ext>
            </a:extLst>
          </p:cNvPr>
          <p:cNvSpPr txBox="1"/>
          <p:nvPr/>
        </p:nvSpPr>
        <p:spPr>
          <a:xfrm>
            <a:off x="7703551" y="4697864"/>
            <a:ext cx="2869175" cy="1569660"/>
          </a:xfrm>
          <a:prstGeom prst="rect">
            <a:avLst/>
          </a:prstGeom>
          <a:noFill/>
        </p:spPr>
        <p:txBody>
          <a:bodyPr wrap="square" rtlCol="0">
            <a:spAutoFit/>
          </a:bodyPr>
          <a:lstStyle/>
          <a:p>
            <a:pPr algn="just"/>
            <a:r>
              <a:rPr lang="lv-LV" sz="1600" dirty="0"/>
              <a:t>Labā prakse – kāpņu margās ir iegravēts </a:t>
            </a:r>
            <a:r>
              <a:rPr lang="lv-LV" sz="1600" dirty="0" err="1"/>
              <a:t>taktilais</a:t>
            </a:r>
            <a:r>
              <a:rPr lang="lv-LV" sz="1600" dirty="0"/>
              <a:t> apzīmējums. </a:t>
            </a:r>
          </a:p>
          <a:p>
            <a:pPr algn="just"/>
            <a:r>
              <a:rPr lang="lv-LV" sz="1600" dirty="0"/>
              <a:t>Vairumā gadījumu tiek izvēlēti līmējoši materiāli, kas nav ilgstošs risinājums.</a:t>
            </a:r>
          </a:p>
        </p:txBody>
      </p:sp>
      <p:sp>
        <p:nvSpPr>
          <p:cNvPr id="9" name="TextBox 8">
            <a:extLst>
              <a:ext uri="{FF2B5EF4-FFF2-40B4-BE49-F238E27FC236}">
                <a16:creationId xmlns:a16="http://schemas.microsoft.com/office/drawing/2014/main" id="{EE2C9098-A41A-3A39-80CE-3F3264874E50}"/>
              </a:ext>
            </a:extLst>
          </p:cNvPr>
          <p:cNvSpPr txBox="1"/>
          <p:nvPr/>
        </p:nvSpPr>
        <p:spPr>
          <a:xfrm>
            <a:off x="2891227" y="617210"/>
            <a:ext cx="6549610" cy="523220"/>
          </a:xfrm>
          <a:prstGeom prst="rect">
            <a:avLst/>
          </a:prstGeom>
          <a:noFill/>
        </p:spPr>
        <p:txBody>
          <a:bodyPr wrap="square" rtlCol="0">
            <a:spAutoFit/>
          </a:bodyPr>
          <a:lstStyle/>
          <a:p>
            <a:pPr algn="ctr"/>
            <a:r>
              <a:rPr lang="lv-LV" sz="2800" b="1" dirty="0">
                <a:solidFill>
                  <a:srgbClr val="204A72"/>
                </a:solidFill>
              </a:rPr>
              <a:t>Pārvietošanās starp stāviem</a:t>
            </a:r>
            <a:endParaRPr lang="en-LV" sz="2800" b="1" dirty="0">
              <a:solidFill>
                <a:srgbClr val="204A72"/>
              </a:solidFill>
            </a:endParaRPr>
          </a:p>
        </p:txBody>
      </p:sp>
    </p:spTree>
    <p:extLst>
      <p:ext uri="{BB962C8B-B14F-4D97-AF65-F5344CB8AC3E}">
        <p14:creationId xmlns:p14="http://schemas.microsoft.com/office/powerpoint/2010/main" val="1323544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F6142-7F2E-EB01-0851-0257399403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008" y="1289149"/>
            <a:ext cx="2622741" cy="2487301"/>
          </a:xfrm>
          <a:prstGeom prst="rect">
            <a:avLst/>
          </a:prstGeom>
          <a:noFill/>
        </p:spPr>
      </p:pic>
      <p:pic>
        <p:nvPicPr>
          <p:cNvPr id="4" name="Picture 3">
            <a:extLst>
              <a:ext uri="{FF2B5EF4-FFF2-40B4-BE49-F238E27FC236}">
                <a16:creationId xmlns:a16="http://schemas.microsoft.com/office/drawing/2014/main" id="{26A08026-639C-BE28-E814-E1B0D3DDF1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1532" y="1309471"/>
            <a:ext cx="2622741" cy="2487301"/>
          </a:xfrm>
          <a:prstGeom prst="rect">
            <a:avLst/>
          </a:prstGeom>
          <a:noFill/>
        </p:spPr>
      </p:pic>
      <p:pic>
        <p:nvPicPr>
          <p:cNvPr id="5" name="Picture 4">
            <a:extLst>
              <a:ext uri="{FF2B5EF4-FFF2-40B4-BE49-F238E27FC236}">
                <a16:creationId xmlns:a16="http://schemas.microsoft.com/office/drawing/2014/main" id="{483B153E-9C07-D6A1-92EF-D6B12EF4D1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5423" y="1315006"/>
            <a:ext cx="2477679" cy="2487301"/>
          </a:xfrm>
          <a:prstGeom prst="rect">
            <a:avLst/>
          </a:prstGeom>
          <a:noFill/>
        </p:spPr>
      </p:pic>
      <p:pic>
        <p:nvPicPr>
          <p:cNvPr id="6" name="Picture 5">
            <a:extLst>
              <a:ext uri="{FF2B5EF4-FFF2-40B4-BE49-F238E27FC236}">
                <a16:creationId xmlns:a16="http://schemas.microsoft.com/office/drawing/2014/main" id="{B7F26E96-9D93-8691-DABA-991CFF03DC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64187" y="1339950"/>
            <a:ext cx="2227445" cy="2487303"/>
          </a:xfrm>
          <a:prstGeom prst="rect">
            <a:avLst/>
          </a:prstGeom>
          <a:noFill/>
        </p:spPr>
      </p:pic>
      <p:sp>
        <p:nvSpPr>
          <p:cNvPr id="7" name="TextBox 6">
            <a:extLst>
              <a:ext uri="{FF2B5EF4-FFF2-40B4-BE49-F238E27FC236}">
                <a16:creationId xmlns:a16="http://schemas.microsoft.com/office/drawing/2014/main" id="{7282E29D-3E4D-0604-FB22-1E7E63E87428}"/>
              </a:ext>
            </a:extLst>
          </p:cNvPr>
          <p:cNvSpPr txBox="1"/>
          <p:nvPr/>
        </p:nvSpPr>
        <p:spPr>
          <a:xfrm>
            <a:off x="667993" y="3924267"/>
            <a:ext cx="2716076" cy="2062103"/>
          </a:xfrm>
          <a:prstGeom prst="rect">
            <a:avLst/>
          </a:prstGeom>
          <a:noFill/>
        </p:spPr>
        <p:txBody>
          <a:bodyPr wrap="square" rtlCol="0">
            <a:spAutoFit/>
          </a:bodyPr>
          <a:lstStyle/>
          <a:p>
            <a:pPr algn="just"/>
            <a:r>
              <a:rPr lang="lv-LV" sz="1600" dirty="0">
                <a:latin typeface="+mj-lt"/>
              </a:rPr>
              <a:t>Ieeja ēkā, kas paredzēta cilvēkiem </a:t>
            </a:r>
            <a:r>
              <a:rPr lang="lv-LV" sz="1600" dirty="0">
                <a:effectLst/>
                <a:latin typeface="+mj-lt"/>
                <a:ea typeface="Calibri" panose="020F0502020204030204" pitchFamily="34" charset="0"/>
              </a:rPr>
              <a:t>ar kustību traucējumiem ir paredzēta caur cokolstāvu. Pie ieejas cokolstāvā ir izbūvēts </a:t>
            </a:r>
            <a:r>
              <a:rPr lang="lv-LV" sz="1600" dirty="0" err="1">
                <a:effectLst/>
                <a:latin typeface="+mj-lt"/>
                <a:ea typeface="Calibri" panose="020F0502020204030204" pitchFamily="34" charset="0"/>
              </a:rPr>
              <a:t>panduss</a:t>
            </a:r>
            <a:r>
              <a:rPr lang="lv-LV" sz="1600" dirty="0">
                <a:effectLst/>
                <a:latin typeface="+mj-lt"/>
                <a:ea typeface="Calibri" panose="020F0502020204030204" pitchFamily="34" charset="0"/>
              </a:rPr>
              <a:t> ar slīpumu 12 %. </a:t>
            </a:r>
            <a:r>
              <a:rPr lang="lv-LV" sz="1600" dirty="0" err="1">
                <a:effectLst/>
                <a:latin typeface="+mj-lt"/>
                <a:ea typeface="Calibri" panose="020F0502020204030204" pitchFamily="34" charset="0"/>
              </a:rPr>
              <a:t>Panduss</a:t>
            </a:r>
            <a:r>
              <a:rPr lang="lv-LV" sz="1600" dirty="0">
                <a:effectLst/>
                <a:latin typeface="+mj-lt"/>
                <a:ea typeface="Calibri" panose="020F0502020204030204" pitchFamily="34" charset="0"/>
              </a:rPr>
              <a:t> arī nav aprīkots ar atbalsta rokturiem.</a:t>
            </a:r>
            <a:endParaRPr lang="lv-LV" sz="1600" dirty="0">
              <a:latin typeface="+mj-lt"/>
            </a:endParaRPr>
          </a:p>
        </p:txBody>
      </p:sp>
      <p:sp>
        <p:nvSpPr>
          <p:cNvPr id="8" name="TextBox 7">
            <a:extLst>
              <a:ext uri="{FF2B5EF4-FFF2-40B4-BE49-F238E27FC236}">
                <a16:creationId xmlns:a16="http://schemas.microsoft.com/office/drawing/2014/main" id="{526250AF-0234-84DD-E1A8-F51407DD617E}"/>
              </a:ext>
            </a:extLst>
          </p:cNvPr>
          <p:cNvSpPr txBox="1"/>
          <p:nvPr/>
        </p:nvSpPr>
        <p:spPr>
          <a:xfrm>
            <a:off x="3475509" y="3926194"/>
            <a:ext cx="2830204" cy="2180918"/>
          </a:xfrm>
          <a:prstGeom prst="rect">
            <a:avLst/>
          </a:prstGeom>
          <a:noFill/>
        </p:spPr>
        <p:txBody>
          <a:bodyPr wrap="square" rtlCol="0">
            <a:spAutoFit/>
          </a:bodyPr>
          <a:lstStyle/>
          <a:p>
            <a:pPr algn="just">
              <a:lnSpc>
                <a:spcPct val="107000"/>
              </a:lnSpc>
              <a:spcAft>
                <a:spcPts val="800"/>
              </a:spcAft>
            </a:pPr>
            <a:r>
              <a:rPr lang="lv-LV" sz="1600" dirty="0">
                <a:effectLst/>
                <a:latin typeface="+mj-lt"/>
                <a:ea typeface="Calibri" panose="020F0502020204030204" pitchFamily="34" charset="0"/>
                <a:cs typeface="Times New Roman" panose="02020603050405020304" pitchFamily="18" charset="0"/>
              </a:rPr>
              <a:t>Diagonālais pacēlājs uz kura </a:t>
            </a:r>
            <a:r>
              <a:rPr lang="lv-LV" sz="1600" dirty="0">
                <a:latin typeface="+mj-lt"/>
                <a:ea typeface="Calibri" panose="020F0502020204030204" pitchFamily="34" charset="0"/>
                <a:cs typeface="Times New Roman" panose="02020603050405020304" pitchFamily="18" charset="0"/>
              </a:rPr>
              <a:t>u</a:t>
            </a:r>
            <a:r>
              <a:rPr lang="lv-LV" sz="1600" dirty="0">
                <a:effectLst/>
                <a:latin typeface="+mj-lt"/>
                <a:ea typeface="Calibri" panose="020F0502020204030204" pitchFamily="34" charset="0"/>
                <a:cs typeface="Times New Roman" panose="02020603050405020304" pitchFamily="18" charset="0"/>
              </a:rPr>
              <a:t>zbraukšana ir sarežģīta un ar elektrisko </a:t>
            </a:r>
            <a:r>
              <a:rPr lang="lv-LV" sz="1600" dirty="0" err="1">
                <a:effectLst/>
                <a:latin typeface="+mj-lt"/>
                <a:ea typeface="Calibri" panose="020F0502020204030204" pitchFamily="34" charset="0"/>
                <a:cs typeface="Times New Roman" panose="02020603050405020304" pitchFamily="18" charset="0"/>
              </a:rPr>
              <a:t>riteņkrēslu</a:t>
            </a:r>
            <a:r>
              <a:rPr lang="lv-LV" sz="1600" dirty="0">
                <a:effectLst/>
                <a:latin typeface="+mj-lt"/>
                <a:ea typeface="Calibri" panose="020F0502020204030204" pitchFamily="34" charset="0"/>
                <a:cs typeface="Times New Roman" panose="02020603050405020304" pitchFamily="18" charset="0"/>
              </a:rPr>
              <a:t> to nav iespējams izdarīt, jo uzbraucot uz platformas, jāpagriežas par 90 grādiem un  arī pagriešanās laukums ir nepietiekams.</a:t>
            </a:r>
          </a:p>
        </p:txBody>
      </p:sp>
      <p:sp>
        <p:nvSpPr>
          <p:cNvPr id="9" name="TextBox 8">
            <a:extLst>
              <a:ext uri="{FF2B5EF4-FFF2-40B4-BE49-F238E27FC236}">
                <a16:creationId xmlns:a16="http://schemas.microsoft.com/office/drawing/2014/main" id="{12BA35EF-4973-BA8E-D700-DA1C5A117198}"/>
              </a:ext>
            </a:extLst>
          </p:cNvPr>
          <p:cNvSpPr txBox="1"/>
          <p:nvPr/>
        </p:nvSpPr>
        <p:spPr>
          <a:xfrm>
            <a:off x="6413645" y="3954050"/>
            <a:ext cx="2720195" cy="2444387"/>
          </a:xfrm>
          <a:prstGeom prst="rect">
            <a:avLst/>
          </a:prstGeom>
          <a:noFill/>
        </p:spPr>
        <p:txBody>
          <a:bodyPr wrap="square" rtlCol="0">
            <a:spAutoFit/>
          </a:bodyPr>
          <a:lstStyle/>
          <a:p>
            <a:pPr algn="just">
              <a:lnSpc>
                <a:spcPct val="107000"/>
              </a:lnSpc>
              <a:spcAft>
                <a:spcPts val="800"/>
              </a:spcAft>
            </a:pPr>
            <a:r>
              <a:rPr lang="lv-LV" sz="1600" dirty="0">
                <a:effectLst/>
                <a:latin typeface="+mj-lt"/>
                <a:ea typeface="Calibri" panose="020F0502020204030204" pitchFamily="34" charset="0"/>
                <a:cs typeface="Times New Roman" panose="02020603050405020304" pitchFamily="18" charset="0"/>
              </a:rPr>
              <a:t>Esošajā situācijā vienkāršāks risinājums būtu uzstādīt diagonālo pacēlāju tikai vienam kāpņu </a:t>
            </a:r>
            <a:r>
              <a:rPr lang="lv-LV" sz="1600" dirty="0" err="1">
                <a:effectLst/>
                <a:latin typeface="+mj-lt"/>
                <a:ea typeface="Calibri" panose="020F0502020204030204" pitchFamily="34" charset="0"/>
                <a:cs typeface="Times New Roman" panose="02020603050405020304" pitchFamily="18" charset="0"/>
              </a:rPr>
              <a:t>laidam</a:t>
            </a:r>
            <a:r>
              <a:rPr lang="lv-LV" sz="1600" dirty="0">
                <a:effectLst/>
                <a:latin typeface="+mj-lt"/>
                <a:ea typeface="Calibri" panose="020F0502020204030204" pitchFamily="34" charset="0"/>
                <a:cs typeface="Times New Roman" panose="02020603050405020304" pitchFamily="18" charset="0"/>
              </a:rPr>
              <a:t> un iekļūšana ēkā būtu pa galveno ieeju. Pacēlājs bez pagriezieniem ir lētāks, kā arī nebūtu vajadzība pēc </a:t>
            </a:r>
            <a:r>
              <a:rPr lang="lv-LV" sz="1600" dirty="0" err="1">
                <a:effectLst/>
                <a:latin typeface="+mj-lt"/>
                <a:ea typeface="Calibri" panose="020F0502020204030204" pitchFamily="34" charset="0"/>
                <a:cs typeface="Times New Roman" panose="02020603050405020304" pitchFamily="18" charset="0"/>
              </a:rPr>
              <a:t>pandusa</a:t>
            </a:r>
            <a:r>
              <a:rPr lang="lv-LV" sz="1600" dirty="0">
                <a:effectLst/>
                <a:latin typeface="+mj-lt"/>
                <a:ea typeface="Calibri" panose="020F0502020204030204" pitchFamily="34" charset="0"/>
                <a:cs typeface="Times New Roman" panose="02020603050405020304" pitchFamily="18" charset="0"/>
              </a:rPr>
              <a:t> izbūves.</a:t>
            </a:r>
          </a:p>
        </p:txBody>
      </p:sp>
      <p:sp>
        <p:nvSpPr>
          <p:cNvPr id="10" name="TextBox 9">
            <a:extLst>
              <a:ext uri="{FF2B5EF4-FFF2-40B4-BE49-F238E27FC236}">
                <a16:creationId xmlns:a16="http://schemas.microsoft.com/office/drawing/2014/main" id="{3A84DD49-52F8-C942-05C8-3B0AE6ACBF14}"/>
              </a:ext>
            </a:extLst>
          </p:cNvPr>
          <p:cNvSpPr txBox="1"/>
          <p:nvPr/>
        </p:nvSpPr>
        <p:spPr>
          <a:xfrm>
            <a:off x="9260348" y="3944315"/>
            <a:ext cx="2245226" cy="1815882"/>
          </a:xfrm>
          <a:prstGeom prst="rect">
            <a:avLst/>
          </a:prstGeom>
          <a:noFill/>
        </p:spPr>
        <p:txBody>
          <a:bodyPr wrap="square" rtlCol="0">
            <a:spAutoFit/>
          </a:bodyPr>
          <a:lstStyle/>
          <a:p>
            <a:pPr algn="just"/>
            <a:r>
              <a:rPr lang="lv-LV" sz="1600" dirty="0">
                <a:latin typeface="+mj-lt"/>
              </a:rPr>
              <a:t>Mobilais pacēlājs –</a:t>
            </a:r>
            <a:r>
              <a:rPr lang="lv-LV" sz="1600" dirty="0">
                <a:effectLst/>
                <a:latin typeface="+mj-lt"/>
                <a:ea typeface="Calibri" panose="020F0502020204030204" pitchFamily="34" charset="0"/>
              </a:rPr>
              <a:t>paredzēts individuālai lietošanai un nav piemērots publiskām ēkām. Tā kravnesība ir nepietiekama un darbība ļoti lēna.</a:t>
            </a:r>
            <a:endParaRPr lang="lv-LV" sz="1600" dirty="0">
              <a:latin typeface="+mj-lt"/>
            </a:endParaRPr>
          </a:p>
        </p:txBody>
      </p:sp>
      <p:sp>
        <p:nvSpPr>
          <p:cNvPr id="11" name="TextBox 10">
            <a:extLst>
              <a:ext uri="{FF2B5EF4-FFF2-40B4-BE49-F238E27FC236}">
                <a16:creationId xmlns:a16="http://schemas.microsoft.com/office/drawing/2014/main" id="{568EE32B-2FC0-2B44-2FF0-06F1BCC84191}"/>
              </a:ext>
            </a:extLst>
          </p:cNvPr>
          <p:cNvSpPr txBox="1"/>
          <p:nvPr/>
        </p:nvSpPr>
        <p:spPr>
          <a:xfrm>
            <a:off x="3098218" y="571533"/>
            <a:ext cx="6549610" cy="523220"/>
          </a:xfrm>
          <a:prstGeom prst="rect">
            <a:avLst/>
          </a:prstGeom>
          <a:noFill/>
        </p:spPr>
        <p:txBody>
          <a:bodyPr wrap="square" rtlCol="0">
            <a:spAutoFit/>
          </a:bodyPr>
          <a:lstStyle/>
          <a:p>
            <a:pPr algn="ctr"/>
            <a:r>
              <a:rPr lang="lv-LV" sz="2800" b="1" dirty="0">
                <a:solidFill>
                  <a:srgbClr val="204A72"/>
                </a:solidFill>
              </a:rPr>
              <a:t>Pacēlāji</a:t>
            </a:r>
            <a:endParaRPr lang="en-LV" sz="2800" b="1" dirty="0">
              <a:solidFill>
                <a:srgbClr val="204A72"/>
              </a:solidFill>
            </a:endParaRPr>
          </a:p>
        </p:txBody>
      </p:sp>
    </p:spTree>
    <p:extLst>
      <p:ext uri="{BB962C8B-B14F-4D97-AF65-F5344CB8AC3E}">
        <p14:creationId xmlns:p14="http://schemas.microsoft.com/office/powerpoint/2010/main" val="1940541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44A19-4554-9172-692F-272317208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957" y="1422651"/>
            <a:ext cx="2185934" cy="2603500"/>
          </a:xfrm>
          <a:prstGeom prst="rect">
            <a:avLst/>
          </a:prstGeom>
          <a:noFill/>
        </p:spPr>
      </p:pic>
      <p:pic>
        <p:nvPicPr>
          <p:cNvPr id="4" name="Picture 3">
            <a:extLst>
              <a:ext uri="{FF2B5EF4-FFF2-40B4-BE49-F238E27FC236}">
                <a16:creationId xmlns:a16="http://schemas.microsoft.com/office/drawing/2014/main" id="{75383117-725F-E2B1-F8A9-193027063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3345" y="1444038"/>
            <a:ext cx="2030659" cy="2603500"/>
          </a:xfrm>
          <a:prstGeom prst="rect">
            <a:avLst/>
          </a:prstGeom>
          <a:noFill/>
        </p:spPr>
      </p:pic>
      <p:pic>
        <p:nvPicPr>
          <p:cNvPr id="5" name="Picture 4" descr="A light on a door&#10;&#10;Description automatically generated">
            <a:extLst>
              <a:ext uri="{FF2B5EF4-FFF2-40B4-BE49-F238E27FC236}">
                <a16:creationId xmlns:a16="http://schemas.microsoft.com/office/drawing/2014/main" id="{22D88C08-4E8B-50E2-9688-07D30FE68A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354" y="1444217"/>
            <a:ext cx="2030659" cy="2603500"/>
          </a:xfrm>
          <a:prstGeom prst="rect">
            <a:avLst/>
          </a:prstGeom>
          <a:noFill/>
          <a:ln>
            <a:noFill/>
          </a:ln>
        </p:spPr>
      </p:pic>
      <p:pic>
        <p:nvPicPr>
          <p:cNvPr id="6" name="Picture 5" descr="A light switch on a wall&#10;&#10;Description automatically generated">
            <a:extLst>
              <a:ext uri="{FF2B5EF4-FFF2-40B4-BE49-F238E27FC236}">
                <a16:creationId xmlns:a16="http://schemas.microsoft.com/office/drawing/2014/main" id="{271D2F2D-09D3-75C5-EF88-D51DC13C4E6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0163" y="1444217"/>
            <a:ext cx="2219056" cy="2603500"/>
          </a:xfrm>
          <a:prstGeom prst="rect">
            <a:avLst/>
          </a:prstGeom>
          <a:noFill/>
          <a:ln>
            <a:noFill/>
          </a:ln>
        </p:spPr>
      </p:pic>
      <p:sp>
        <p:nvSpPr>
          <p:cNvPr id="7" name="TextBox 6">
            <a:extLst>
              <a:ext uri="{FF2B5EF4-FFF2-40B4-BE49-F238E27FC236}">
                <a16:creationId xmlns:a16="http://schemas.microsoft.com/office/drawing/2014/main" id="{3D0A291A-E5E2-4F48-2D26-1BDD7145CC86}"/>
              </a:ext>
            </a:extLst>
          </p:cNvPr>
          <p:cNvSpPr txBox="1"/>
          <p:nvPr/>
        </p:nvSpPr>
        <p:spPr>
          <a:xfrm>
            <a:off x="631358" y="4120104"/>
            <a:ext cx="2329132" cy="1815882"/>
          </a:xfrm>
          <a:prstGeom prst="rect">
            <a:avLst/>
          </a:prstGeom>
          <a:noFill/>
        </p:spPr>
        <p:txBody>
          <a:bodyPr wrap="square" rtlCol="0">
            <a:spAutoFit/>
          </a:bodyPr>
          <a:lstStyle/>
          <a:p>
            <a:pPr algn="just"/>
            <a:r>
              <a:rPr lang="lv-LV" sz="1600" dirty="0">
                <a:effectLst/>
                <a:latin typeface="+mj-lt"/>
                <a:ea typeface="Calibri" panose="020F0502020204030204" pitchFamily="34" charset="0"/>
              </a:rPr>
              <a:t>Izveidotais marķējums ir izveidots nemanāms no tievām līnijām ar gaismu atstarojošu pārklājumu, līdz ar to cilvēkam ar vāju redzi uz fona tas neizceļas.</a:t>
            </a:r>
            <a:endParaRPr lang="lv-LV" sz="1600" dirty="0">
              <a:latin typeface="+mj-lt"/>
            </a:endParaRPr>
          </a:p>
        </p:txBody>
      </p:sp>
      <p:sp>
        <p:nvSpPr>
          <p:cNvPr id="8" name="TextBox 7">
            <a:extLst>
              <a:ext uri="{FF2B5EF4-FFF2-40B4-BE49-F238E27FC236}">
                <a16:creationId xmlns:a16="http://schemas.microsoft.com/office/drawing/2014/main" id="{7E180EF3-52CF-22BA-774D-524D0D53B3B6}"/>
              </a:ext>
            </a:extLst>
          </p:cNvPr>
          <p:cNvSpPr txBox="1"/>
          <p:nvPr/>
        </p:nvSpPr>
        <p:spPr>
          <a:xfrm>
            <a:off x="2995592" y="4120104"/>
            <a:ext cx="4196421" cy="1815882"/>
          </a:xfrm>
          <a:prstGeom prst="rect">
            <a:avLst/>
          </a:prstGeom>
          <a:noFill/>
        </p:spPr>
        <p:txBody>
          <a:bodyPr wrap="square" rtlCol="0">
            <a:spAutoFit/>
          </a:bodyPr>
          <a:lstStyle/>
          <a:p>
            <a:pPr algn="just"/>
            <a:r>
              <a:rPr lang="lv-LV" sz="1600" dirty="0">
                <a:effectLst/>
                <a:latin typeface="+mj-lt"/>
                <a:ea typeface="Calibri" panose="020F0502020204030204" pitchFamily="34" charset="0"/>
              </a:rPr>
              <a:t>Norādes jāizvieto 1600 mm no grīdas līmeņa, tām jābūt secīgām un vēlams izmantot vispārpieņemtos apzīmējumus. Piktogrammām vēlams izmantot arī teksta norādes.  Norādei jākontrastē uz sienas fona un jāparedz burti ar reljefu vai papildu tekstu </a:t>
            </a:r>
            <a:r>
              <a:rPr lang="lv-LV" sz="1600" dirty="0" err="1">
                <a:effectLst/>
                <a:latin typeface="+mj-lt"/>
                <a:ea typeface="Calibri" panose="020F0502020204030204" pitchFamily="34" charset="0"/>
              </a:rPr>
              <a:t>Braila</a:t>
            </a:r>
            <a:r>
              <a:rPr lang="lv-LV" sz="1600" dirty="0">
                <a:effectLst/>
                <a:latin typeface="+mj-lt"/>
                <a:ea typeface="Calibri" panose="020F0502020204030204" pitchFamily="34" charset="0"/>
              </a:rPr>
              <a:t> rakstā.</a:t>
            </a:r>
            <a:endParaRPr lang="lv-LV" sz="1600" dirty="0">
              <a:latin typeface="+mj-lt"/>
            </a:endParaRPr>
          </a:p>
        </p:txBody>
      </p:sp>
      <p:sp>
        <p:nvSpPr>
          <p:cNvPr id="9" name="TextBox 8">
            <a:extLst>
              <a:ext uri="{FF2B5EF4-FFF2-40B4-BE49-F238E27FC236}">
                <a16:creationId xmlns:a16="http://schemas.microsoft.com/office/drawing/2014/main" id="{4125A4CF-0FDF-9D4F-427C-3A62C8D93926}"/>
              </a:ext>
            </a:extLst>
          </p:cNvPr>
          <p:cNvSpPr txBox="1"/>
          <p:nvPr/>
        </p:nvSpPr>
        <p:spPr>
          <a:xfrm>
            <a:off x="7269362" y="4168505"/>
            <a:ext cx="4186185" cy="1384995"/>
          </a:xfrm>
          <a:prstGeom prst="rect">
            <a:avLst/>
          </a:prstGeom>
          <a:noFill/>
        </p:spPr>
        <p:txBody>
          <a:bodyPr wrap="square" rtlCol="0">
            <a:spAutoFit/>
          </a:bodyPr>
          <a:lstStyle/>
          <a:p>
            <a:pPr algn="just"/>
            <a:r>
              <a:rPr lang="es-ES" sz="1600" b="0" i="0" u="none" strike="noStrike" baseline="0" dirty="0" err="1">
                <a:solidFill>
                  <a:schemeClr val="accent5">
                    <a:lumMod val="50000"/>
                  </a:schemeClr>
                </a:solidFill>
                <a:latin typeface="+mj-lt"/>
              </a:rPr>
              <a:t>Rozetēm</a:t>
            </a:r>
            <a:r>
              <a:rPr lang="es-ES" sz="1600" b="0" i="0" u="none" strike="noStrike" baseline="0" dirty="0">
                <a:solidFill>
                  <a:schemeClr val="accent5">
                    <a:lumMod val="50000"/>
                  </a:schemeClr>
                </a:solidFill>
                <a:latin typeface="+mj-lt"/>
              </a:rPr>
              <a:t> un </a:t>
            </a:r>
            <a:r>
              <a:rPr lang="es-ES" sz="1600" b="0" i="0" u="none" strike="noStrike" baseline="0" dirty="0" err="1">
                <a:solidFill>
                  <a:schemeClr val="accent5">
                    <a:lumMod val="50000"/>
                  </a:schemeClr>
                </a:solidFill>
                <a:latin typeface="+mj-lt"/>
              </a:rPr>
              <a:t>slēdžiem</a:t>
            </a:r>
            <a:r>
              <a:rPr lang="es-ES" sz="1600" b="0" i="0" u="none" strike="noStrike" baseline="0" dirty="0">
                <a:solidFill>
                  <a:schemeClr val="accent5">
                    <a:lumMod val="50000"/>
                  </a:schemeClr>
                </a:solidFill>
                <a:latin typeface="+mj-lt"/>
              </a:rPr>
              <a:t> </a:t>
            </a:r>
            <a:r>
              <a:rPr lang="es-ES" sz="1600" b="0" i="0" u="none" strike="noStrike" baseline="0" dirty="0" err="1">
                <a:solidFill>
                  <a:schemeClr val="accent5">
                    <a:lumMod val="50000"/>
                  </a:schemeClr>
                </a:solidFill>
                <a:latin typeface="+mj-lt"/>
              </a:rPr>
              <a:t>jākontrastē</a:t>
            </a:r>
            <a:r>
              <a:rPr lang="es-ES" sz="1600" b="0" i="0" u="none" strike="noStrike" baseline="0" dirty="0">
                <a:solidFill>
                  <a:schemeClr val="accent5">
                    <a:lumMod val="50000"/>
                  </a:schemeClr>
                </a:solidFill>
                <a:latin typeface="+mj-lt"/>
              </a:rPr>
              <a:t> </a:t>
            </a:r>
            <a:r>
              <a:rPr lang="es-ES" sz="1600" b="0" i="0" u="none" strike="noStrike" baseline="0" dirty="0" err="1">
                <a:solidFill>
                  <a:schemeClr val="accent5">
                    <a:lumMod val="50000"/>
                  </a:schemeClr>
                </a:solidFill>
                <a:latin typeface="+mj-lt"/>
              </a:rPr>
              <a:t>uz</a:t>
            </a:r>
            <a:r>
              <a:rPr lang="es-ES" sz="1600" b="0" i="0" u="none" strike="noStrike" baseline="0" dirty="0">
                <a:solidFill>
                  <a:schemeClr val="accent5">
                    <a:lumMod val="50000"/>
                  </a:schemeClr>
                </a:solidFill>
                <a:latin typeface="+mj-lt"/>
              </a:rPr>
              <a:t> sienas fona. </a:t>
            </a:r>
            <a:r>
              <a:rPr lang="lv-LV" sz="1600" dirty="0">
                <a:solidFill>
                  <a:schemeClr val="accent5">
                    <a:lumMod val="50000"/>
                  </a:schemeClr>
                </a:solidFill>
                <a:latin typeface="+mj-lt"/>
              </a:rPr>
              <a:t>R</a:t>
            </a:r>
            <a:r>
              <a:rPr lang="lv-LV" sz="1600" b="0" i="0" u="none" strike="noStrike" baseline="0" dirty="0">
                <a:solidFill>
                  <a:schemeClr val="accent5">
                    <a:lumMod val="50000"/>
                  </a:schemeClr>
                </a:solidFill>
                <a:latin typeface="+mj-lt"/>
              </a:rPr>
              <a:t>ozešu novietojums ir pārāk zemu un cilvēkam ar kustību traucējumiem grūti aizsniedzamas. </a:t>
            </a:r>
            <a:r>
              <a:rPr lang="lv-LV" sz="1800" b="0" i="0" u="none" strike="noStrike" baseline="0" dirty="0">
                <a:solidFill>
                  <a:srgbClr val="000000"/>
                </a:solidFill>
                <a:latin typeface="Times New Roman" panose="02020603050405020304" pitchFamily="18" charset="0"/>
              </a:rPr>
              <a:t>	</a:t>
            </a:r>
          </a:p>
          <a:p>
            <a:pPr algn="just"/>
            <a:r>
              <a:rPr lang="es-ES" sz="1800" b="0" i="0" u="none" strike="noStrike" baseline="0" dirty="0">
                <a:solidFill>
                  <a:srgbClr val="000000"/>
                </a:solidFill>
                <a:latin typeface="Times New Roman" panose="02020603050405020304" pitchFamily="18" charset="0"/>
              </a:rPr>
              <a:t>	</a:t>
            </a:r>
          </a:p>
        </p:txBody>
      </p:sp>
      <p:pic>
        <p:nvPicPr>
          <p:cNvPr id="11" name="Picture 10">
            <a:extLst>
              <a:ext uri="{FF2B5EF4-FFF2-40B4-BE49-F238E27FC236}">
                <a16:creationId xmlns:a16="http://schemas.microsoft.com/office/drawing/2014/main" id="{CCC4D524-C200-B5E1-C9E9-A51E54677D8B}"/>
              </a:ext>
            </a:extLst>
          </p:cNvPr>
          <p:cNvPicPr>
            <a:picLocks noChangeAspect="1"/>
          </p:cNvPicPr>
          <p:nvPr/>
        </p:nvPicPr>
        <p:blipFill>
          <a:blip r:embed="rId7"/>
          <a:stretch>
            <a:fillRect/>
          </a:stretch>
        </p:blipFill>
        <p:spPr>
          <a:xfrm>
            <a:off x="9586089" y="1444217"/>
            <a:ext cx="1889779" cy="2603500"/>
          </a:xfrm>
          <a:prstGeom prst="rect">
            <a:avLst/>
          </a:prstGeom>
        </p:spPr>
      </p:pic>
      <p:sp>
        <p:nvSpPr>
          <p:cNvPr id="13" name="TextBox 12">
            <a:extLst>
              <a:ext uri="{FF2B5EF4-FFF2-40B4-BE49-F238E27FC236}">
                <a16:creationId xmlns:a16="http://schemas.microsoft.com/office/drawing/2014/main" id="{2004157D-66E1-5A94-2010-BCB9E0C71954}"/>
              </a:ext>
            </a:extLst>
          </p:cNvPr>
          <p:cNvSpPr txBox="1"/>
          <p:nvPr/>
        </p:nvSpPr>
        <p:spPr>
          <a:xfrm>
            <a:off x="3098218" y="591528"/>
            <a:ext cx="6549610" cy="523220"/>
          </a:xfrm>
          <a:prstGeom prst="rect">
            <a:avLst/>
          </a:prstGeom>
          <a:noFill/>
        </p:spPr>
        <p:txBody>
          <a:bodyPr wrap="square" rtlCol="0">
            <a:spAutoFit/>
          </a:bodyPr>
          <a:lstStyle/>
          <a:p>
            <a:pPr algn="ctr"/>
            <a:r>
              <a:rPr lang="lv-LV" sz="2800" b="1" dirty="0">
                <a:solidFill>
                  <a:srgbClr val="204A72"/>
                </a:solidFill>
              </a:rPr>
              <a:t>Marķējumi, norādes un kontrasti</a:t>
            </a:r>
          </a:p>
        </p:txBody>
      </p:sp>
    </p:spTree>
    <p:extLst>
      <p:ext uri="{BB962C8B-B14F-4D97-AF65-F5344CB8AC3E}">
        <p14:creationId xmlns:p14="http://schemas.microsoft.com/office/powerpoint/2010/main" val="55365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ower with a seat and a shower head&#10;&#10;Description automatically generated">
            <a:extLst>
              <a:ext uri="{FF2B5EF4-FFF2-40B4-BE49-F238E27FC236}">
                <a16:creationId xmlns:a16="http://schemas.microsoft.com/office/drawing/2014/main" id="{CA415A05-0ECB-0513-B9E6-664211686A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559" y="1495612"/>
            <a:ext cx="2276475" cy="2514600"/>
          </a:xfrm>
          <a:prstGeom prst="rect">
            <a:avLst/>
          </a:prstGeom>
          <a:noFill/>
          <a:ln>
            <a:noFill/>
          </a:ln>
        </p:spPr>
      </p:pic>
      <p:pic>
        <p:nvPicPr>
          <p:cNvPr id="4" name="Picture 3" descr="A shower with a shower head and a toilet&#10;&#10;Description automatically generated">
            <a:extLst>
              <a:ext uri="{FF2B5EF4-FFF2-40B4-BE49-F238E27FC236}">
                <a16:creationId xmlns:a16="http://schemas.microsoft.com/office/drawing/2014/main" id="{04DCE965-3218-4D80-C86F-4F4ED5809F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8703" y="1495612"/>
            <a:ext cx="2352626" cy="2514599"/>
          </a:xfrm>
          <a:prstGeom prst="rect">
            <a:avLst/>
          </a:prstGeom>
          <a:noFill/>
          <a:ln>
            <a:noFill/>
          </a:ln>
        </p:spPr>
      </p:pic>
      <p:pic>
        <p:nvPicPr>
          <p:cNvPr id="5" name="Picture 4" descr="A bathroom with a window and sink&#10;&#10;Description automatically generated">
            <a:extLst>
              <a:ext uri="{FF2B5EF4-FFF2-40B4-BE49-F238E27FC236}">
                <a16:creationId xmlns:a16="http://schemas.microsoft.com/office/drawing/2014/main" id="{78B006B5-7736-4C1F-DC95-2AD6857BE1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7309" y="1495611"/>
            <a:ext cx="2443743" cy="2514600"/>
          </a:xfrm>
          <a:prstGeom prst="rect">
            <a:avLst/>
          </a:prstGeom>
          <a:noFill/>
          <a:ln>
            <a:noFill/>
          </a:ln>
        </p:spPr>
      </p:pic>
      <p:pic>
        <p:nvPicPr>
          <p:cNvPr id="6" name="Picture 5">
            <a:extLst>
              <a:ext uri="{FF2B5EF4-FFF2-40B4-BE49-F238E27FC236}">
                <a16:creationId xmlns:a16="http://schemas.microsoft.com/office/drawing/2014/main" id="{7107752C-CE8B-690F-087A-83963B5758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52475" y="1495612"/>
            <a:ext cx="2188845" cy="2514600"/>
          </a:xfrm>
          <a:prstGeom prst="rect">
            <a:avLst/>
          </a:prstGeom>
          <a:noFill/>
        </p:spPr>
      </p:pic>
      <p:sp>
        <p:nvSpPr>
          <p:cNvPr id="7" name="TextBox 6">
            <a:extLst>
              <a:ext uri="{FF2B5EF4-FFF2-40B4-BE49-F238E27FC236}">
                <a16:creationId xmlns:a16="http://schemas.microsoft.com/office/drawing/2014/main" id="{B14E360F-19BB-DF37-E7E0-6A1D9D316886}"/>
              </a:ext>
            </a:extLst>
          </p:cNvPr>
          <p:cNvSpPr txBox="1"/>
          <p:nvPr/>
        </p:nvSpPr>
        <p:spPr>
          <a:xfrm>
            <a:off x="793917" y="4371705"/>
            <a:ext cx="4937412" cy="1107996"/>
          </a:xfrm>
          <a:prstGeom prst="rect">
            <a:avLst/>
          </a:prstGeom>
          <a:noFill/>
        </p:spPr>
        <p:txBody>
          <a:bodyPr wrap="square" rtlCol="0">
            <a:spAutoFit/>
          </a:bodyPr>
          <a:lstStyle/>
          <a:p>
            <a:pPr algn="just"/>
            <a:r>
              <a:rPr lang="lv-LV" sz="1600" dirty="0">
                <a:solidFill>
                  <a:schemeClr val="accent5">
                    <a:lumMod val="50000"/>
                  </a:schemeClr>
                </a:solidFill>
                <a:latin typeface="+mj-lt"/>
              </a:rPr>
              <a:t>D</a:t>
            </a:r>
            <a:r>
              <a:rPr lang="lv-LV" sz="1600" b="0" i="0" u="none" strike="noStrike" baseline="0" dirty="0">
                <a:solidFill>
                  <a:schemeClr val="accent5">
                    <a:lumMod val="50000"/>
                  </a:schemeClr>
                </a:solidFill>
                <a:latin typeface="+mj-lt"/>
              </a:rPr>
              <a:t>ušas krēsli nav piemēroti cilvēkiem ar kustību traucējumiem - pārāk mazi, tiem nav uzstādīti atbalsta rokturi. Arī dušai nav nodrošināti atbalsta rokturi – vertikāli un horizontāli.</a:t>
            </a:r>
            <a:r>
              <a:rPr lang="lv-LV" sz="1800" b="0" i="0" u="none" strike="noStrike" baseline="0" dirty="0">
                <a:solidFill>
                  <a:srgbClr val="000000"/>
                </a:solidFill>
                <a:latin typeface="Times New Roman" panose="02020603050405020304" pitchFamily="18" charset="0"/>
              </a:rPr>
              <a:t>	</a:t>
            </a:r>
          </a:p>
        </p:txBody>
      </p:sp>
      <p:sp>
        <p:nvSpPr>
          <p:cNvPr id="8" name="TextBox 7">
            <a:extLst>
              <a:ext uri="{FF2B5EF4-FFF2-40B4-BE49-F238E27FC236}">
                <a16:creationId xmlns:a16="http://schemas.microsoft.com/office/drawing/2014/main" id="{514B9D76-FA31-2FA6-541F-184F0DE4CD79}"/>
              </a:ext>
            </a:extLst>
          </p:cNvPr>
          <p:cNvSpPr txBox="1"/>
          <p:nvPr/>
        </p:nvSpPr>
        <p:spPr>
          <a:xfrm>
            <a:off x="6077308" y="4296942"/>
            <a:ext cx="2443743" cy="830997"/>
          </a:xfrm>
          <a:prstGeom prst="rect">
            <a:avLst/>
          </a:prstGeom>
          <a:noFill/>
        </p:spPr>
        <p:txBody>
          <a:bodyPr wrap="square" rtlCol="0">
            <a:spAutoFit/>
          </a:bodyPr>
          <a:lstStyle/>
          <a:p>
            <a:pPr algn="just"/>
            <a:r>
              <a:rPr lang="lv-LV" sz="1600" dirty="0">
                <a:effectLst/>
                <a:latin typeface="+mj-lt"/>
                <a:ea typeface="Calibri" panose="020F0502020204030204" pitchFamily="34" charset="0"/>
              </a:rPr>
              <a:t>Telpa ir pārāk maza un nav pietiekam manevrēšanas laukums.</a:t>
            </a:r>
            <a:endParaRPr lang="lv-LV" sz="1600" dirty="0">
              <a:latin typeface="+mj-lt"/>
            </a:endParaRPr>
          </a:p>
        </p:txBody>
      </p:sp>
      <p:sp>
        <p:nvSpPr>
          <p:cNvPr id="9" name="TextBox 8">
            <a:extLst>
              <a:ext uri="{FF2B5EF4-FFF2-40B4-BE49-F238E27FC236}">
                <a16:creationId xmlns:a16="http://schemas.microsoft.com/office/drawing/2014/main" id="{347B0CDD-B4B6-04D5-5412-9DDCD92C812A}"/>
              </a:ext>
            </a:extLst>
          </p:cNvPr>
          <p:cNvSpPr txBox="1"/>
          <p:nvPr/>
        </p:nvSpPr>
        <p:spPr>
          <a:xfrm>
            <a:off x="8952475" y="4296942"/>
            <a:ext cx="2188845" cy="1653979"/>
          </a:xfrm>
          <a:prstGeom prst="rect">
            <a:avLst/>
          </a:prstGeom>
          <a:noFill/>
        </p:spPr>
        <p:txBody>
          <a:bodyPr wrap="square" rtlCol="0">
            <a:spAutoFit/>
          </a:bodyPr>
          <a:lstStyle/>
          <a:p>
            <a:pPr algn="just">
              <a:lnSpc>
                <a:spcPct val="107000"/>
              </a:lnSpc>
              <a:spcAft>
                <a:spcPts val="800"/>
              </a:spcAft>
            </a:pPr>
            <a:r>
              <a:rPr lang="lv-LV" sz="1600" dirty="0">
                <a:latin typeface="+mj-lt"/>
                <a:ea typeface="Calibri" panose="020F0502020204030204" pitchFamily="34" charset="0"/>
                <a:cs typeface="Times New Roman" panose="02020603050405020304" pitchFamily="18" charset="0"/>
              </a:rPr>
              <a:t>A</a:t>
            </a:r>
            <a:r>
              <a:rPr lang="lv-LV" sz="1600" dirty="0">
                <a:effectLst/>
                <a:latin typeface="+mj-lt"/>
                <a:ea typeface="Calibri" panose="020F0502020204030204" pitchFamily="34" charset="0"/>
                <a:cs typeface="Times New Roman" panose="02020603050405020304" pitchFamily="18" charset="0"/>
              </a:rPr>
              <a:t>tbalsta rokturi novietojums ir pārāk tālu no klozetpoda centra. </a:t>
            </a:r>
            <a:r>
              <a:rPr lang="lv-LV" sz="1600" dirty="0">
                <a:latin typeface="+mj-lt"/>
                <a:ea typeface="Calibri" panose="020F0502020204030204" pitchFamily="34" charset="0"/>
                <a:cs typeface="Times New Roman" panose="02020603050405020304" pitchFamily="18" charset="0"/>
              </a:rPr>
              <a:t>P</a:t>
            </a:r>
            <a:r>
              <a:rPr lang="lv-LV" sz="1600" dirty="0">
                <a:effectLst/>
                <a:latin typeface="+mj-lt"/>
                <a:ea typeface="Calibri" panose="020F0502020204030204" pitchFamily="34" charset="0"/>
                <a:cs typeface="Times New Roman" panose="02020603050405020304" pitchFamily="18" charset="0"/>
              </a:rPr>
              <a:t>apīra turētājs ir neaizsniedzamā attālumā.</a:t>
            </a:r>
          </a:p>
        </p:txBody>
      </p:sp>
      <p:sp>
        <p:nvSpPr>
          <p:cNvPr id="10" name="TextBox 9">
            <a:extLst>
              <a:ext uri="{FF2B5EF4-FFF2-40B4-BE49-F238E27FC236}">
                <a16:creationId xmlns:a16="http://schemas.microsoft.com/office/drawing/2014/main" id="{0D50B4AE-BFFE-76F5-B635-7A49C01501FA}"/>
              </a:ext>
            </a:extLst>
          </p:cNvPr>
          <p:cNvSpPr txBox="1"/>
          <p:nvPr/>
        </p:nvSpPr>
        <p:spPr>
          <a:xfrm>
            <a:off x="3159034" y="591701"/>
            <a:ext cx="6549610" cy="523220"/>
          </a:xfrm>
          <a:prstGeom prst="rect">
            <a:avLst/>
          </a:prstGeom>
          <a:noFill/>
        </p:spPr>
        <p:txBody>
          <a:bodyPr wrap="square" rtlCol="0">
            <a:spAutoFit/>
          </a:bodyPr>
          <a:lstStyle/>
          <a:p>
            <a:pPr algn="ctr"/>
            <a:r>
              <a:rPr lang="lv-LV" sz="2800" b="1" dirty="0">
                <a:solidFill>
                  <a:srgbClr val="204A72"/>
                </a:solidFill>
              </a:rPr>
              <a:t>Sanitārie mezgli</a:t>
            </a:r>
            <a:endParaRPr lang="en-LV" sz="2800" b="1" dirty="0">
              <a:solidFill>
                <a:srgbClr val="204A72"/>
              </a:solidFill>
            </a:endParaRPr>
          </a:p>
        </p:txBody>
      </p:sp>
    </p:spTree>
    <p:extLst>
      <p:ext uri="{BB962C8B-B14F-4D97-AF65-F5344CB8AC3E}">
        <p14:creationId xmlns:p14="http://schemas.microsoft.com/office/powerpoint/2010/main" val="3113046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or&#10;&#10;Description automatically generated">
            <a:extLst>
              <a:ext uri="{FF2B5EF4-FFF2-40B4-BE49-F238E27FC236}">
                <a16:creationId xmlns:a16="http://schemas.microsoft.com/office/drawing/2014/main" id="{A07AD39B-E367-74CB-2D86-9C72E291AC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583" y="1417782"/>
            <a:ext cx="1952707" cy="2362200"/>
          </a:xfrm>
          <a:prstGeom prst="rect">
            <a:avLst/>
          </a:prstGeom>
          <a:noFill/>
          <a:ln>
            <a:noFill/>
          </a:ln>
        </p:spPr>
      </p:pic>
      <p:pic>
        <p:nvPicPr>
          <p:cNvPr id="4" name="Picture 3" descr="A hallway with a wood floor and a wood floor&#10;&#10;Description automatically generated">
            <a:extLst>
              <a:ext uri="{FF2B5EF4-FFF2-40B4-BE49-F238E27FC236}">
                <a16:creationId xmlns:a16="http://schemas.microsoft.com/office/drawing/2014/main" id="{F4327ADE-B6A3-94A9-69E0-2D48E00A4C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0628" y="1417782"/>
            <a:ext cx="2186505" cy="2362200"/>
          </a:xfrm>
          <a:prstGeom prst="rect">
            <a:avLst/>
          </a:prstGeom>
          <a:noFill/>
        </p:spPr>
      </p:pic>
      <p:pic>
        <p:nvPicPr>
          <p:cNvPr id="5" name="Picture 4" descr="A kitchen with a table and chairs&#10;&#10;Description automatically generated">
            <a:extLst>
              <a:ext uri="{FF2B5EF4-FFF2-40B4-BE49-F238E27FC236}">
                <a16:creationId xmlns:a16="http://schemas.microsoft.com/office/drawing/2014/main" id="{494DB03B-9D48-23AE-A349-F36E634CC2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474" y="1417782"/>
            <a:ext cx="1996724" cy="2362200"/>
          </a:xfrm>
          <a:prstGeom prst="rect">
            <a:avLst/>
          </a:prstGeom>
          <a:noFill/>
          <a:ln>
            <a:noFill/>
          </a:ln>
        </p:spPr>
      </p:pic>
      <p:pic>
        <p:nvPicPr>
          <p:cNvPr id="6" name="Picture 5" descr="A kitchen with white cabinets and a stainless steel refrigerator&#10;&#10;Description automatically generated">
            <a:extLst>
              <a:ext uri="{FF2B5EF4-FFF2-40B4-BE49-F238E27FC236}">
                <a16:creationId xmlns:a16="http://schemas.microsoft.com/office/drawing/2014/main" id="{2DC90220-EF4F-D275-6AD8-FB23AC4201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679" y="1417783"/>
            <a:ext cx="1952707" cy="2362200"/>
          </a:xfrm>
          <a:prstGeom prst="rect">
            <a:avLst/>
          </a:prstGeom>
          <a:noFill/>
          <a:ln>
            <a:noFill/>
          </a:ln>
        </p:spPr>
      </p:pic>
      <p:pic>
        <p:nvPicPr>
          <p:cNvPr id="7" name="Picture 6" descr="A kitchen with a counter top and a stove&#10;&#10;Description automatically generated">
            <a:extLst>
              <a:ext uri="{FF2B5EF4-FFF2-40B4-BE49-F238E27FC236}">
                <a16:creationId xmlns:a16="http://schemas.microsoft.com/office/drawing/2014/main" id="{48E52A4F-6B87-97D7-5F42-7771215FBC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00508" y="1417783"/>
            <a:ext cx="2058046" cy="2362199"/>
          </a:xfrm>
          <a:prstGeom prst="rect">
            <a:avLst/>
          </a:prstGeom>
          <a:noFill/>
          <a:ln>
            <a:noFill/>
          </a:ln>
        </p:spPr>
      </p:pic>
      <p:sp>
        <p:nvSpPr>
          <p:cNvPr id="8" name="TextBox 7">
            <a:extLst>
              <a:ext uri="{FF2B5EF4-FFF2-40B4-BE49-F238E27FC236}">
                <a16:creationId xmlns:a16="http://schemas.microsoft.com/office/drawing/2014/main" id="{1CAA30DA-C9B1-8317-F704-560F6F9D2F7D}"/>
              </a:ext>
            </a:extLst>
          </p:cNvPr>
          <p:cNvSpPr txBox="1"/>
          <p:nvPr/>
        </p:nvSpPr>
        <p:spPr>
          <a:xfrm>
            <a:off x="649587" y="3859699"/>
            <a:ext cx="2061713" cy="1917448"/>
          </a:xfrm>
          <a:prstGeom prst="rect">
            <a:avLst/>
          </a:prstGeom>
          <a:noFill/>
        </p:spPr>
        <p:txBody>
          <a:bodyPr wrap="square" rtlCol="0">
            <a:spAutoFit/>
          </a:bodyPr>
          <a:lstStyle/>
          <a:p>
            <a:pPr algn="just">
              <a:lnSpc>
                <a:spcPct val="107000"/>
              </a:lnSpc>
              <a:spcAft>
                <a:spcPts val="800"/>
              </a:spcAft>
            </a:pPr>
            <a:r>
              <a:rPr lang="lv-LV" sz="1600" dirty="0">
                <a:effectLst/>
                <a:latin typeface="+mj-lt"/>
                <a:ea typeface="Calibri" panose="020F0502020204030204" pitchFamily="34" charset="0"/>
                <a:cs typeface="Times New Roman" panose="02020603050405020304" pitchFamily="18" charset="0"/>
              </a:rPr>
              <a:t>Durvju aizslēgšanas mehānisms nav viegli satverams, un cilvēkam ar vāju satvērienu aizslēgt durvis nebūs iespējams.</a:t>
            </a:r>
          </a:p>
        </p:txBody>
      </p:sp>
      <p:sp>
        <p:nvSpPr>
          <p:cNvPr id="9" name="TextBox 8">
            <a:extLst>
              <a:ext uri="{FF2B5EF4-FFF2-40B4-BE49-F238E27FC236}">
                <a16:creationId xmlns:a16="http://schemas.microsoft.com/office/drawing/2014/main" id="{4F1C624C-7EDE-9676-619D-0FC3A679D397}"/>
              </a:ext>
            </a:extLst>
          </p:cNvPr>
          <p:cNvSpPr txBox="1"/>
          <p:nvPr/>
        </p:nvSpPr>
        <p:spPr>
          <a:xfrm>
            <a:off x="2752210" y="3859699"/>
            <a:ext cx="2305243" cy="2339102"/>
          </a:xfrm>
          <a:prstGeom prst="rect">
            <a:avLst/>
          </a:prstGeom>
          <a:noFill/>
        </p:spPr>
        <p:txBody>
          <a:bodyPr wrap="square" rtlCol="0">
            <a:spAutoFit/>
          </a:bodyPr>
          <a:lstStyle/>
          <a:p>
            <a:pPr algn="just"/>
            <a:r>
              <a:rPr lang="lv-LV" sz="1600" dirty="0">
                <a:solidFill>
                  <a:schemeClr val="accent5">
                    <a:lumMod val="50000"/>
                  </a:schemeClr>
                </a:solidFill>
                <a:latin typeface="+mj-lt"/>
              </a:rPr>
              <a:t>G</a:t>
            </a:r>
            <a:r>
              <a:rPr lang="lv-LV" sz="1600" b="0" i="0" u="none" strike="noStrike" baseline="0" dirty="0">
                <a:solidFill>
                  <a:schemeClr val="accent5">
                    <a:lumMod val="50000"/>
                  </a:schemeClr>
                </a:solidFill>
                <a:latin typeface="+mj-lt"/>
              </a:rPr>
              <a:t>aitenis ir par šauru un pārvietoties </a:t>
            </a:r>
            <a:r>
              <a:rPr lang="lv-LV" sz="1600" b="0" i="0" u="none" strike="noStrike" baseline="0" dirty="0" err="1">
                <a:solidFill>
                  <a:schemeClr val="accent5">
                    <a:lumMod val="50000"/>
                  </a:schemeClr>
                </a:solidFill>
                <a:latin typeface="+mj-lt"/>
              </a:rPr>
              <a:t>riteņkrēslā</a:t>
            </a:r>
            <a:r>
              <a:rPr lang="lv-LV" sz="1600" dirty="0">
                <a:solidFill>
                  <a:schemeClr val="accent5">
                    <a:lumMod val="50000"/>
                  </a:schemeClr>
                </a:solidFill>
                <a:latin typeface="+mj-lt"/>
              </a:rPr>
              <a:t>, </a:t>
            </a:r>
            <a:r>
              <a:rPr lang="lv-LV" sz="1600" b="0" i="0" u="none" strike="noStrike" baseline="0" dirty="0">
                <a:solidFill>
                  <a:schemeClr val="accent5">
                    <a:lumMod val="50000"/>
                  </a:schemeClr>
                </a:solidFill>
                <a:latin typeface="+mj-lt"/>
              </a:rPr>
              <a:t>ar staiguli, </a:t>
            </a:r>
            <a:r>
              <a:rPr lang="lv-LV" sz="1600" b="0" i="0" u="none" strike="noStrike" baseline="0" dirty="0" err="1">
                <a:solidFill>
                  <a:schemeClr val="accent5">
                    <a:lumMod val="50000"/>
                  </a:schemeClr>
                </a:solidFill>
                <a:latin typeface="+mj-lt"/>
              </a:rPr>
              <a:t>rolatoru</a:t>
            </a:r>
            <a:r>
              <a:rPr lang="lv-LV" sz="1600" dirty="0">
                <a:solidFill>
                  <a:schemeClr val="accent5">
                    <a:lumMod val="50000"/>
                  </a:schemeClr>
                </a:solidFill>
                <a:latin typeface="+mj-lt"/>
              </a:rPr>
              <a:t> vai</a:t>
            </a:r>
            <a:r>
              <a:rPr lang="lv-LV" sz="1600" b="0" i="0" u="none" strike="noStrike" baseline="0" dirty="0">
                <a:solidFill>
                  <a:schemeClr val="accent5">
                    <a:lumMod val="50000"/>
                  </a:schemeClr>
                </a:solidFill>
                <a:latin typeface="+mj-lt"/>
              </a:rPr>
              <a:t> kruķiem ir apgrūtinoša.</a:t>
            </a:r>
          </a:p>
          <a:p>
            <a:pPr algn="just"/>
            <a:r>
              <a:rPr lang="lv-LV" sz="1600" b="0" i="0" u="none" strike="noStrike" baseline="0" dirty="0">
                <a:solidFill>
                  <a:schemeClr val="accent5">
                    <a:lumMod val="50000"/>
                  </a:schemeClr>
                </a:solidFill>
                <a:latin typeface="+mj-lt"/>
              </a:rPr>
              <a:t>Gaiteņos vismaz vienā pusē jāparedz atbalsta rokturi 900 mm augstumā no grīdas līmeņa. </a:t>
            </a:r>
            <a:r>
              <a:rPr lang="lv-LV" sz="1800" b="0" i="0" u="none" strike="noStrike" baseline="0" dirty="0">
                <a:solidFill>
                  <a:srgbClr val="000000"/>
                </a:solidFill>
                <a:latin typeface="Times New Roman" panose="02020603050405020304" pitchFamily="18" charset="0"/>
              </a:rPr>
              <a:t>	</a:t>
            </a:r>
          </a:p>
        </p:txBody>
      </p:sp>
      <p:sp>
        <p:nvSpPr>
          <p:cNvPr id="10" name="TextBox 9">
            <a:extLst>
              <a:ext uri="{FF2B5EF4-FFF2-40B4-BE49-F238E27FC236}">
                <a16:creationId xmlns:a16="http://schemas.microsoft.com/office/drawing/2014/main" id="{473E27DC-629D-DF73-74F2-4FD176C22192}"/>
              </a:ext>
            </a:extLst>
          </p:cNvPr>
          <p:cNvSpPr txBox="1"/>
          <p:nvPr/>
        </p:nvSpPr>
        <p:spPr>
          <a:xfrm>
            <a:off x="5096577" y="3863391"/>
            <a:ext cx="4190813" cy="2585323"/>
          </a:xfrm>
          <a:prstGeom prst="rect">
            <a:avLst/>
          </a:prstGeom>
          <a:noFill/>
        </p:spPr>
        <p:txBody>
          <a:bodyPr wrap="square" rtlCol="0">
            <a:spAutoFit/>
          </a:bodyPr>
          <a:lstStyle/>
          <a:p>
            <a:pPr algn="just"/>
            <a:r>
              <a:rPr lang="lv-LV" sz="1600" b="0" i="0" u="none" strike="noStrike" baseline="0" dirty="0">
                <a:solidFill>
                  <a:schemeClr val="accent5">
                    <a:lumMod val="50000"/>
                  </a:schemeClr>
                </a:solidFill>
                <a:latin typeface="+mj-lt"/>
              </a:rPr>
              <a:t>Neatbilstoši ierīkotas </a:t>
            </a:r>
            <a:r>
              <a:rPr lang="lv-LV" sz="1600" dirty="0">
                <a:solidFill>
                  <a:schemeClr val="accent5">
                    <a:lumMod val="50000"/>
                  </a:schemeClr>
                </a:solidFill>
                <a:latin typeface="+mj-lt"/>
              </a:rPr>
              <a:t>virtuves.</a:t>
            </a:r>
          </a:p>
          <a:p>
            <a:pPr algn="just"/>
            <a:r>
              <a:rPr lang="lv-LV" sz="1600" b="0" i="0" u="none" strike="noStrike" baseline="0" dirty="0">
                <a:solidFill>
                  <a:schemeClr val="accent5">
                    <a:lumMod val="50000"/>
                  </a:schemeClr>
                </a:solidFill>
                <a:latin typeface="+mj-lt"/>
              </a:rPr>
              <a:t>Virtuves iekārtai jāparedz brīva vieta zem darba virsmas, izlietnes un plīts. </a:t>
            </a:r>
            <a:r>
              <a:rPr lang="lv-LV" sz="1600" dirty="0">
                <a:solidFill>
                  <a:schemeClr val="accent5">
                    <a:lumMod val="50000"/>
                  </a:schemeClr>
                </a:solidFill>
                <a:latin typeface="+mj-lt"/>
              </a:rPr>
              <a:t>P</a:t>
            </a:r>
            <a:r>
              <a:rPr lang="lv-LV" sz="1600" b="0" i="0" u="none" strike="noStrike" baseline="0" dirty="0">
                <a:solidFill>
                  <a:schemeClr val="accent5">
                    <a:lumMod val="50000"/>
                  </a:schemeClr>
                </a:solidFill>
                <a:latin typeface="+mj-lt"/>
              </a:rPr>
              <a:t>laukti augstākajā vietā jāparedz 1300 mm augstumā. </a:t>
            </a:r>
            <a:r>
              <a:rPr lang="lv-LV" sz="1600" dirty="0">
                <a:solidFill>
                  <a:schemeClr val="accent5">
                    <a:lumMod val="50000"/>
                  </a:schemeClr>
                </a:solidFill>
                <a:latin typeface="+mj-lt"/>
              </a:rPr>
              <a:t>C</a:t>
            </a:r>
            <a:r>
              <a:rPr lang="lv-LV" sz="1600" b="0" i="0" u="none" strike="noStrike" baseline="0" dirty="0">
                <a:solidFill>
                  <a:schemeClr val="accent5">
                    <a:lumMod val="50000"/>
                  </a:schemeClr>
                </a:solidFill>
                <a:latin typeface="+mj-lt"/>
              </a:rPr>
              <a:t>epeškrāsnij durvīm jāveras uz sānu. Plīts virsmai vajag paredzēt </a:t>
            </a:r>
            <a:r>
              <a:rPr lang="lv-LV" sz="1600" b="0" i="0" u="none" strike="noStrike" baseline="0" dirty="0" err="1">
                <a:solidFill>
                  <a:schemeClr val="accent5">
                    <a:lumMod val="50000"/>
                  </a:schemeClr>
                </a:solidFill>
                <a:latin typeface="+mj-lt"/>
              </a:rPr>
              <a:t>taktilu</a:t>
            </a:r>
            <a:r>
              <a:rPr lang="lv-LV" sz="1600" b="0" i="0" u="none" strike="noStrike" baseline="0" dirty="0">
                <a:solidFill>
                  <a:schemeClr val="accent5">
                    <a:lumMod val="50000"/>
                  </a:schemeClr>
                </a:solidFill>
                <a:latin typeface="+mj-lt"/>
              </a:rPr>
              <a:t>, sataustāmu vadību (klasiski grozāmu rokturi).</a:t>
            </a:r>
          </a:p>
          <a:p>
            <a:pPr algn="just"/>
            <a:r>
              <a:rPr lang="lv-LV" sz="1600" b="0" i="0" u="none" strike="noStrike" baseline="0" dirty="0">
                <a:solidFill>
                  <a:schemeClr val="accent5">
                    <a:lumMod val="50000"/>
                  </a:schemeClr>
                </a:solidFill>
                <a:latin typeface="+mj-lt"/>
              </a:rPr>
              <a:t>Ledusskapim daļa plauktu ir novietoti diapazonā no 400 mm līdz 1300 mm. </a:t>
            </a:r>
            <a:r>
              <a:rPr lang="lv-LV" sz="1800" b="0" i="0" u="none" strike="noStrike" baseline="0" dirty="0">
                <a:solidFill>
                  <a:srgbClr val="000000"/>
                </a:solidFill>
                <a:latin typeface="Times New Roman" panose="02020603050405020304" pitchFamily="18" charset="0"/>
              </a:rPr>
              <a:t>	</a:t>
            </a:r>
          </a:p>
        </p:txBody>
      </p:sp>
      <p:sp>
        <p:nvSpPr>
          <p:cNvPr id="11" name="TextBox 10">
            <a:extLst>
              <a:ext uri="{FF2B5EF4-FFF2-40B4-BE49-F238E27FC236}">
                <a16:creationId xmlns:a16="http://schemas.microsoft.com/office/drawing/2014/main" id="{B4D979EB-519E-EFF3-F983-0414EFDC986F}"/>
              </a:ext>
            </a:extLst>
          </p:cNvPr>
          <p:cNvSpPr txBox="1"/>
          <p:nvPr/>
        </p:nvSpPr>
        <p:spPr>
          <a:xfrm>
            <a:off x="9409851" y="4004289"/>
            <a:ext cx="2191426" cy="2283510"/>
          </a:xfrm>
          <a:prstGeom prst="rect">
            <a:avLst/>
          </a:prstGeom>
          <a:noFill/>
        </p:spPr>
        <p:txBody>
          <a:bodyPr wrap="square" rtlCol="0">
            <a:spAutoFit/>
          </a:bodyPr>
          <a:lstStyle/>
          <a:p>
            <a:pPr algn="just">
              <a:lnSpc>
                <a:spcPct val="107000"/>
              </a:lnSpc>
              <a:spcAft>
                <a:spcPts val="800"/>
              </a:spcAft>
            </a:pPr>
            <a:r>
              <a:rPr lang="lv-LV" sz="1600" dirty="0">
                <a:effectLst/>
                <a:latin typeface="+mj-lt"/>
                <a:ea typeface="Calibri" panose="020F0502020204030204" pitchFamily="34" charset="0"/>
                <a:cs typeface="Times New Roman" panose="02020603050405020304" pitchFamily="18" charset="0"/>
              </a:rPr>
              <a:t>Daļēji pielāgota virtuve.</a:t>
            </a:r>
          </a:p>
          <a:p>
            <a:pPr algn="just">
              <a:lnSpc>
                <a:spcPct val="107000"/>
              </a:lnSpc>
              <a:spcAft>
                <a:spcPts val="800"/>
              </a:spcAft>
            </a:pPr>
            <a:r>
              <a:rPr lang="lv-LV" sz="1600" dirty="0">
                <a:latin typeface="+mj-lt"/>
                <a:ea typeface="Calibri" panose="020F0502020204030204" pitchFamily="34" charset="0"/>
              </a:rPr>
              <a:t>B</a:t>
            </a:r>
            <a:r>
              <a:rPr lang="lv-LV" sz="1600" dirty="0">
                <a:effectLst/>
                <a:latin typeface="+mj-lt"/>
                <a:ea typeface="Calibri" panose="020F0502020204030204" pitchFamily="34" charset="0"/>
              </a:rPr>
              <a:t>rīva vieta būtu jāparedz arī zem plīts virsmas, cepeškrāsns jānovieto augstāk un durvīm jāveras uz sānu.</a:t>
            </a:r>
            <a:endParaRPr lang="lv-LV" sz="1600"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A0CC809-5E34-4BEA-AF8B-D4290F4C6516}"/>
              </a:ext>
            </a:extLst>
          </p:cNvPr>
          <p:cNvSpPr txBox="1"/>
          <p:nvPr/>
        </p:nvSpPr>
        <p:spPr>
          <a:xfrm>
            <a:off x="3159034" y="591701"/>
            <a:ext cx="6549610" cy="523220"/>
          </a:xfrm>
          <a:prstGeom prst="rect">
            <a:avLst/>
          </a:prstGeom>
          <a:noFill/>
        </p:spPr>
        <p:txBody>
          <a:bodyPr wrap="square" rtlCol="0">
            <a:spAutoFit/>
          </a:bodyPr>
          <a:lstStyle/>
          <a:p>
            <a:pPr algn="ctr"/>
            <a:r>
              <a:rPr lang="lv-LV" sz="2800" b="1" dirty="0">
                <a:solidFill>
                  <a:srgbClr val="204A72"/>
                </a:solidFill>
              </a:rPr>
              <a:t>Virtuves, gaiteņi un furnitūra</a:t>
            </a:r>
          </a:p>
        </p:txBody>
      </p:sp>
    </p:spTree>
    <p:extLst>
      <p:ext uri="{BB962C8B-B14F-4D97-AF65-F5344CB8AC3E}">
        <p14:creationId xmlns:p14="http://schemas.microsoft.com/office/powerpoint/2010/main" val="1164342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12912" y="2673266"/>
            <a:ext cx="8766175" cy="12840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LV" sz="8000" b="1" dirty="0"/>
              <a:t>Secinājumi</a:t>
            </a:r>
          </a:p>
        </p:txBody>
      </p:sp>
    </p:spTree>
    <p:extLst>
      <p:ext uri="{BB962C8B-B14F-4D97-AF65-F5344CB8AC3E}">
        <p14:creationId xmlns:p14="http://schemas.microsoft.com/office/powerpoint/2010/main" val="164473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2257018" y="2718960"/>
            <a:ext cx="8766175" cy="1284053"/>
          </a:xfrm>
          <a:prstGeom prst="rect">
            <a:avLst/>
          </a:prstGeom>
        </p:spPr>
        <p:txBody>
          <a:bodyPr vert="horz" lIns="91440" tIns="45720" rIns="91440" bIns="45720" rtlCol="0">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9600" b="1" dirty="0">
                <a:latin typeface="Arial" panose="020B0604020202020204" pitchFamily="34" charset="0"/>
                <a:cs typeface="Arial" panose="020B0604020202020204" pitchFamily="34" charset="0"/>
              </a:rPr>
              <a:t>Komunikācijas ar iedzīvotājiem nepieciešamība lēmumu pieņemšanas procesā</a:t>
            </a:r>
            <a:endParaRPr lang="en-LV" sz="9600" b="1" dirty="0">
              <a:latin typeface="Arial" panose="020B0604020202020204" pitchFamily="34" charset="0"/>
              <a:cs typeface="Arial" panose="020B0604020202020204" pitchFamily="34" charset="0"/>
            </a:endParaRPr>
          </a:p>
          <a:p>
            <a:endParaRPr lang="en-LV" sz="9600" b="1" dirty="0"/>
          </a:p>
        </p:txBody>
      </p:sp>
      <p:sp>
        <p:nvSpPr>
          <p:cNvPr id="4" name="TextBox 3">
            <a:extLst>
              <a:ext uri="{FF2B5EF4-FFF2-40B4-BE49-F238E27FC236}">
                <a16:creationId xmlns:a16="http://schemas.microsoft.com/office/drawing/2014/main" id="{78282755-B41E-75B8-0749-7A9773CB1630}"/>
              </a:ext>
            </a:extLst>
          </p:cNvPr>
          <p:cNvSpPr txBox="1"/>
          <p:nvPr/>
        </p:nvSpPr>
        <p:spPr>
          <a:xfrm>
            <a:off x="2918901" y="4840755"/>
            <a:ext cx="6094740" cy="369332"/>
          </a:xfrm>
          <a:prstGeom prst="rect">
            <a:avLst/>
          </a:prstGeom>
          <a:noFill/>
        </p:spPr>
        <p:txBody>
          <a:bodyPr wrap="square">
            <a:spAutoFit/>
          </a:bodyPr>
          <a:lstStyle/>
          <a:p>
            <a:r>
              <a:rPr lang="lv-LV" sz="1800" dirty="0">
                <a:solidFill>
                  <a:schemeClr val="bg1"/>
                </a:solidFill>
                <a:latin typeface="Arial" panose="020B0604020202020204" pitchFamily="34" charset="0"/>
                <a:cs typeface="Arial" panose="020B0604020202020204" pitchFamily="34" charset="0"/>
              </a:rPr>
              <a:t>Valsts revidents Daniels Cjaputa</a:t>
            </a:r>
            <a:endParaRPr lang="en-LV"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725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DF88E3-36D4-4BE8-5454-C3A6910D7AEA}"/>
              </a:ext>
            </a:extLst>
          </p:cNvPr>
          <p:cNvSpPr>
            <a:spLocks noGrp="1"/>
          </p:cNvSpPr>
          <p:nvPr>
            <p:ph type="body" sz="quarter" idx="10"/>
          </p:nvPr>
        </p:nvSpPr>
        <p:spPr>
          <a:xfrm>
            <a:off x="1005840" y="1086928"/>
            <a:ext cx="10302240" cy="5080959"/>
          </a:xfrm>
        </p:spPr>
        <p:txBody>
          <a:bodyPr>
            <a:normAutofit fontScale="40000" lnSpcReduction="20000"/>
          </a:bodyPr>
          <a:lstStyle/>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Vairumā gadījumu vides pieejamībā tiek runāts par cilvēkiem ar kustību traucējumiem.</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Izbūvētie vides pieejamības risinājumi daudzkārt nav pārdomāti, un ir gadījumi, kad izvēlētais risinājums ir sarežģītāks un dārgāks par iespējamo alternatīvu.</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Lielākas problēmas vides pieejamības pielāgošanā tika novērotas esošo ēku pārbūvē.</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Būvniecības procesā konsultācijas par vides pieejamību nepieciešamas vairākos posmos, lai izvairītos no riskiem, ka izbūvētais risinājums ir neatbilstošs.</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Trūkst izpratne, ka vides pieejamība ir nozīmīga ne tikai cilvēkiem, kuriem ir iedzimta invaliditāte, bet arī senioriem, māmiņām ar bērniem, cilvēkiem ar pārejošiem traucējumiem vai iegūtu invaliditāti.</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Izbūvētie vides pieejamības risinājumi netiek pienācīgi uzturēti un laika gaitā tie zaudē tiem paredzēto mērķi.</a:t>
            </a:r>
          </a:p>
          <a:p>
            <a:pPr marL="342900" indent="-342900" algn="just">
              <a:lnSpc>
                <a:spcPct val="120000"/>
              </a:lnSpc>
              <a:spcBef>
                <a:spcPts val="600"/>
              </a:spcBef>
              <a:spcAft>
                <a:spcPts val="600"/>
              </a:spcAft>
              <a:buSzPct val="150000"/>
              <a:buFont typeface="Arial" panose="020B0604020202020204" pitchFamily="34" charset="0"/>
              <a:buChar char="•"/>
            </a:pPr>
            <a:r>
              <a:rPr lang="lv-LV" sz="5000" dirty="0">
                <a:latin typeface="+mj-lt"/>
                <a:ea typeface="Verdana" panose="020B0604030504040204" pitchFamily="34" charset="0"/>
              </a:rPr>
              <a:t>Nevienā no apsekotajām ēkām, darbiniekiem paredzētās telpas nebija pieejamas cilvēkiem ar funkcionāliem traucējumiem.</a:t>
            </a:r>
          </a:p>
          <a:p>
            <a:pPr>
              <a:lnSpc>
                <a:spcPct val="120000"/>
              </a:lnSpc>
              <a:spcBef>
                <a:spcPts val="600"/>
              </a:spcBef>
              <a:spcAft>
                <a:spcPts val="600"/>
              </a:spcAft>
            </a:pPr>
            <a:endParaRPr lang="lv-LV" dirty="0"/>
          </a:p>
        </p:txBody>
      </p:sp>
    </p:spTree>
    <p:extLst>
      <p:ext uri="{BB962C8B-B14F-4D97-AF65-F5344CB8AC3E}">
        <p14:creationId xmlns:p14="http://schemas.microsoft.com/office/powerpoint/2010/main" val="3548333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2257018" y="2718960"/>
            <a:ext cx="8766175" cy="1284053"/>
          </a:xfrm>
          <a:prstGeom prst="rect">
            <a:avLst/>
          </a:prstGeom>
        </p:spPr>
        <p:txBody>
          <a:bodyPr vert="horz" lIns="91440" tIns="45720" rIns="91440" bIns="45720" rtlCol="0">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9600" b="1" dirty="0"/>
              <a:t>Galvenās problēmas vides pieejamības nodrošināšanā un piemēri nepilnībām</a:t>
            </a:r>
            <a:endParaRPr lang="en-LV" sz="9600" b="1" dirty="0"/>
          </a:p>
          <a:p>
            <a:endParaRPr lang="en-LV" sz="9600" b="1" dirty="0">
              <a:latin typeface="Arial" panose="020B0604020202020204" pitchFamily="34" charset="0"/>
              <a:cs typeface="Arial" panose="020B0604020202020204" pitchFamily="34" charset="0"/>
            </a:endParaRPr>
          </a:p>
          <a:p>
            <a:endParaRPr lang="en-LV" sz="9600" b="1" dirty="0"/>
          </a:p>
        </p:txBody>
      </p:sp>
      <p:sp>
        <p:nvSpPr>
          <p:cNvPr id="5" name="TextBox 4">
            <a:extLst>
              <a:ext uri="{FF2B5EF4-FFF2-40B4-BE49-F238E27FC236}">
                <a16:creationId xmlns:a16="http://schemas.microsoft.com/office/drawing/2014/main" id="{AD47AA1E-3ED5-3A83-5863-B0E440192E63}"/>
              </a:ext>
            </a:extLst>
          </p:cNvPr>
          <p:cNvSpPr txBox="1"/>
          <p:nvPr/>
        </p:nvSpPr>
        <p:spPr>
          <a:xfrm>
            <a:off x="2609063" y="4743475"/>
            <a:ext cx="6094740" cy="1477328"/>
          </a:xfrm>
          <a:prstGeom prst="rect">
            <a:avLst/>
          </a:prstGeom>
          <a:noFill/>
        </p:spPr>
        <p:txBody>
          <a:bodyPr wrap="square">
            <a:spAutoFit/>
          </a:bodyPr>
          <a:lstStyle/>
          <a:p>
            <a:r>
              <a:rPr lang="lv-LV" dirty="0">
                <a:solidFill>
                  <a:schemeClr val="bg1"/>
                </a:solidFill>
                <a:latin typeface="Arial" panose="020B0604020202020204" pitchFamily="34" charset="0"/>
                <a:cs typeface="Arial" panose="020B0604020202020204" pitchFamily="34" charset="0"/>
              </a:rPr>
              <a:t>Vides pieejamības eksperts Jurģis Briedis </a:t>
            </a:r>
          </a:p>
          <a:p>
            <a:endParaRPr lang="lv-LV" dirty="0">
              <a:solidFill>
                <a:schemeClr val="bg1"/>
              </a:solidFill>
              <a:latin typeface="Arial" panose="020B0604020202020204" pitchFamily="34" charset="0"/>
              <a:cs typeface="Arial" panose="020B0604020202020204" pitchFamily="34" charset="0"/>
            </a:endParaRPr>
          </a:p>
          <a:p>
            <a:r>
              <a:rPr lang="lv-LV" dirty="0">
                <a:solidFill>
                  <a:schemeClr val="bg1"/>
                </a:solidFill>
                <a:latin typeface="Arial" panose="020B0604020202020204" pitchFamily="34" charset="0"/>
                <a:cs typeface="Arial" panose="020B0604020202020204" pitchFamily="34" charset="0"/>
              </a:rPr>
              <a:t>Invalīdu un viņu draugu</a:t>
            </a:r>
          </a:p>
          <a:p>
            <a:r>
              <a:rPr lang="lv-LV" dirty="0">
                <a:solidFill>
                  <a:schemeClr val="bg1"/>
                </a:solidFill>
                <a:latin typeface="Arial" panose="020B0604020202020204" pitchFamily="34" charset="0"/>
                <a:cs typeface="Arial" panose="020B0604020202020204" pitchFamily="34" charset="0"/>
              </a:rPr>
              <a:t>apvienības APEIRONS pārstāvis</a:t>
            </a:r>
          </a:p>
          <a:p>
            <a:endParaRPr lang="lv-LV"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723493A-75A3-F04C-916A-CBB0EF43EB2B}"/>
              </a:ext>
            </a:extLst>
          </p:cNvPr>
          <p:cNvGrpSpPr/>
          <p:nvPr/>
        </p:nvGrpSpPr>
        <p:grpSpPr>
          <a:xfrm>
            <a:off x="4676701" y="1986575"/>
            <a:ext cx="2368446" cy="3402768"/>
            <a:chOff x="3630119" y="1873771"/>
            <a:chExt cx="2368446" cy="3402768"/>
          </a:xfrm>
        </p:grpSpPr>
        <p:sp>
          <p:nvSpPr>
            <p:cNvPr id="17" name="Rectangle 16">
              <a:extLst>
                <a:ext uri="{FF2B5EF4-FFF2-40B4-BE49-F238E27FC236}">
                  <a16:creationId xmlns:a16="http://schemas.microsoft.com/office/drawing/2014/main" id="{ED82698E-4B44-4942-A156-D1743D53D33C}"/>
                </a:ext>
              </a:extLst>
            </p:cNvPr>
            <p:cNvSpPr/>
            <p:nvPr/>
          </p:nvSpPr>
          <p:spPr>
            <a:xfrm>
              <a:off x="3630119" y="1873771"/>
              <a:ext cx="2368446" cy="340276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3" name="Rectangle 22">
              <a:extLst>
                <a:ext uri="{FF2B5EF4-FFF2-40B4-BE49-F238E27FC236}">
                  <a16:creationId xmlns:a16="http://schemas.microsoft.com/office/drawing/2014/main" id="{7B693A4D-E8EB-CC4E-AF54-A6D53749C25E}"/>
                </a:ext>
              </a:extLst>
            </p:cNvPr>
            <p:cNvSpPr/>
            <p:nvPr/>
          </p:nvSpPr>
          <p:spPr>
            <a:xfrm>
              <a:off x="3787151" y="3249825"/>
              <a:ext cx="2054381" cy="707886"/>
            </a:xfrm>
            <a:prstGeom prst="rect">
              <a:avLst/>
            </a:prstGeom>
          </p:spPr>
          <p:txBody>
            <a:bodyPr wrap="square">
              <a:spAutoFit/>
            </a:bodyPr>
            <a:lstStyle/>
            <a:p>
              <a:pPr lvl="0" algn="ctr"/>
              <a:r>
                <a:rPr lang="lv-LV" sz="2000" dirty="0"/>
                <a:t>Atgriezeniskā saite</a:t>
              </a:r>
            </a:p>
          </p:txBody>
        </p:sp>
      </p:grpSp>
      <p:grpSp>
        <p:nvGrpSpPr>
          <p:cNvPr id="34" name="Group 33">
            <a:extLst>
              <a:ext uri="{FF2B5EF4-FFF2-40B4-BE49-F238E27FC236}">
                <a16:creationId xmlns:a16="http://schemas.microsoft.com/office/drawing/2014/main" id="{1E79D9F5-BAC8-C145-B466-E60BEC51D096}"/>
              </a:ext>
            </a:extLst>
          </p:cNvPr>
          <p:cNvGrpSpPr/>
          <p:nvPr/>
        </p:nvGrpSpPr>
        <p:grpSpPr>
          <a:xfrm>
            <a:off x="8181101" y="1986575"/>
            <a:ext cx="2368446" cy="3402768"/>
            <a:chOff x="6150965" y="1877518"/>
            <a:chExt cx="2368446" cy="3402768"/>
          </a:xfrm>
        </p:grpSpPr>
        <p:sp>
          <p:nvSpPr>
            <p:cNvPr id="18" name="Rectangle 17">
              <a:extLst>
                <a:ext uri="{FF2B5EF4-FFF2-40B4-BE49-F238E27FC236}">
                  <a16:creationId xmlns:a16="http://schemas.microsoft.com/office/drawing/2014/main" id="{A40E575A-84F0-5F49-9760-F8F5A27FBDFC}"/>
                </a:ext>
              </a:extLst>
            </p:cNvPr>
            <p:cNvSpPr/>
            <p:nvPr/>
          </p:nvSpPr>
          <p:spPr>
            <a:xfrm>
              <a:off x="6150965" y="1877518"/>
              <a:ext cx="2368446" cy="340276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4" name="Rectangle 23">
              <a:extLst>
                <a:ext uri="{FF2B5EF4-FFF2-40B4-BE49-F238E27FC236}">
                  <a16:creationId xmlns:a16="http://schemas.microsoft.com/office/drawing/2014/main" id="{973F8DFB-982F-624E-8194-8EDAB456366A}"/>
                </a:ext>
              </a:extLst>
            </p:cNvPr>
            <p:cNvSpPr/>
            <p:nvPr/>
          </p:nvSpPr>
          <p:spPr>
            <a:xfrm>
              <a:off x="6328348" y="3301028"/>
              <a:ext cx="2013679" cy="707886"/>
            </a:xfrm>
            <a:prstGeom prst="rect">
              <a:avLst/>
            </a:prstGeom>
          </p:spPr>
          <p:txBody>
            <a:bodyPr wrap="square">
              <a:spAutoFit/>
            </a:bodyPr>
            <a:lstStyle/>
            <a:p>
              <a:pPr lvl="0" algn="ctr"/>
              <a:r>
                <a:rPr lang="lv-LV" sz="2000" dirty="0"/>
                <a:t>Komunikācija ar jauniešiem</a:t>
              </a:r>
            </a:p>
          </p:txBody>
        </p:sp>
        <p:pic>
          <p:nvPicPr>
            <p:cNvPr id="30" name="Graphic 29" descr="School girl with solid fill">
              <a:extLst>
                <a:ext uri="{FF2B5EF4-FFF2-40B4-BE49-F238E27FC236}">
                  <a16:creationId xmlns:a16="http://schemas.microsoft.com/office/drawing/2014/main" id="{D14805DF-24CA-EC48-ACED-3F795BD4E46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14150" y="2103405"/>
              <a:ext cx="684917" cy="684917"/>
            </a:xfrm>
            <a:prstGeom prst="rect">
              <a:avLst/>
            </a:prstGeom>
          </p:spPr>
        </p:pic>
      </p:grpSp>
      <p:sp>
        <p:nvSpPr>
          <p:cNvPr id="12" name="Rectangle 11">
            <a:extLst>
              <a:ext uri="{FF2B5EF4-FFF2-40B4-BE49-F238E27FC236}">
                <a16:creationId xmlns:a16="http://schemas.microsoft.com/office/drawing/2014/main" id="{16BDBD3D-7042-694F-8722-8EA8DAB3BA2E}"/>
              </a:ext>
            </a:extLst>
          </p:cNvPr>
          <p:cNvSpPr/>
          <p:nvPr/>
        </p:nvSpPr>
        <p:spPr>
          <a:xfrm>
            <a:off x="1339586" y="1985654"/>
            <a:ext cx="2368446" cy="340276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1549005" y="3362629"/>
            <a:ext cx="1949606" cy="1015663"/>
          </a:xfrm>
          <a:prstGeom prst="rect">
            <a:avLst/>
          </a:prstGeom>
        </p:spPr>
        <p:txBody>
          <a:bodyPr wrap="square">
            <a:spAutoFit/>
          </a:bodyPr>
          <a:lstStyle/>
          <a:p>
            <a:pPr lvl="0" algn="ctr"/>
            <a:r>
              <a:rPr lang="lv-LV" sz="2000" dirty="0"/>
              <a:t>Paziņojumi un komunikācijas kanāli</a:t>
            </a:r>
          </a:p>
        </p:txBody>
      </p:sp>
      <p:pic>
        <p:nvPicPr>
          <p:cNvPr id="2" name="Graphic 1" descr="Chat with solid fill">
            <a:extLst>
              <a:ext uri="{FF2B5EF4-FFF2-40B4-BE49-F238E27FC236}">
                <a16:creationId xmlns:a16="http://schemas.microsoft.com/office/drawing/2014/main" id="{09198726-34BE-F115-C61A-4C90F31795D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81349" y="2196994"/>
            <a:ext cx="684917" cy="684917"/>
          </a:xfrm>
          <a:prstGeom prst="rect">
            <a:avLst/>
          </a:prstGeom>
        </p:spPr>
      </p:pic>
      <p:pic>
        <p:nvPicPr>
          <p:cNvPr id="3" name="Graphic 2" descr="Arrow circle with solid fill">
            <a:extLst>
              <a:ext uri="{FF2B5EF4-FFF2-40B4-BE49-F238E27FC236}">
                <a16:creationId xmlns:a16="http://schemas.microsoft.com/office/drawing/2014/main" id="{3EC2FAFB-2751-E029-87B9-F5D5A41587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2143" y="2135156"/>
            <a:ext cx="797560" cy="797560"/>
          </a:xfrm>
          <a:prstGeom prst="rect">
            <a:avLst/>
          </a:prstGeom>
        </p:spPr>
      </p:pic>
      <p:sp>
        <p:nvSpPr>
          <p:cNvPr id="4" name="TextBox 3">
            <a:extLst>
              <a:ext uri="{FF2B5EF4-FFF2-40B4-BE49-F238E27FC236}">
                <a16:creationId xmlns:a16="http://schemas.microsoft.com/office/drawing/2014/main" id="{7516FE5C-9042-DBE6-7278-102BEB127A9B}"/>
              </a:ext>
            </a:extLst>
          </p:cNvPr>
          <p:cNvSpPr txBox="1"/>
          <p:nvPr/>
        </p:nvSpPr>
        <p:spPr>
          <a:xfrm>
            <a:off x="2590292" y="818839"/>
            <a:ext cx="5971315" cy="461665"/>
          </a:xfrm>
          <a:prstGeom prst="rect">
            <a:avLst/>
          </a:prstGeom>
          <a:noFill/>
        </p:spPr>
        <p:txBody>
          <a:bodyPr wrap="square" rtlCol="0">
            <a:spAutoFit/>
          </a:bodyPr>
          <a:lstStyle/>
          <a:p>
            <a:pPr algn="ctr"/>
            <a:r>
              <a:rPr lang="lv-LV" sz="2400" b="1" dirty="0">
                <a:solidFill>
                  <a:schemeClr val="bg1"/>
                </a:solidFill>
                <a:latin typeface="Arial" panose="020B0604020202020204" pitchFamily="34" charset="0"/>
                <a:cs typeface="Arial" panose="020B0604020202020204" pitchFamily="34" charset="0"/>
              </a:rPr>
              <a:t>Apskatīto jautājumu loks</a:t>
            </a:r>
            <a:endParaRPr lang="en-LV"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19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12912" y="2461853"/>
            <a:ext cx="8766175" cy="2343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6600" b="1" dirty="0"/>
              <a:t>Paziņojumi un komunikācijas kanāli</a:t>
            </a:r>
            <a:endParaRPr lang="en-LV" sz="6600" b="1" dirty="0"/>
          </a:p>
        </p:txBody>
      </p:sp>
    </p:spTree>
    <p:extLst>
      <p:ext uri="{BB962C8B-B14F-4D97-AF65-F5344CB8AC3E}">
        <p14:creationId xmlns:p14="http://schemas.microsoft.com/office/powerpoint/2010/main" val="232391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B957F-01B8-C8A9-FC99-6ADD0F70C254}"/>
              </a:ext>
            </a:extLst>
          </p:cNvPr>
          <p:cNvGrpSpPr/>
          <p:nvPr/>
        </p:nvGrpSpPr>
        <p:grpSpPr>
          <a:xfrm>
            <a:off x="1785598" y="1587499"/>
            <a:ext cx="8623301" cy="3451657"/>
            <a:chOff x="1784349" y="1587499"/>
            <a:chExt cx="8623301" cy="3683001"/>
          </a:xfrm>
        </p:grpSpPr>
        <p:sp>
          <p:nvSpPr>
            <p:cNvPr id="3" name="Rectangle 2">
              <a:extLst>
                <a:ext uri="{FF2B5EF4-FFF2-40B4-BE49-F238E27FC236}">
                  <a16:creationId xmlns:a16="http://schemas.microsoft.com/office/drawing/2014/main" id="{41366372-3E19-68D4-9079-9B2C15827C0A}"/>
                </a:ext>
              </a:extLst>
            </p:cNvPr>
            <p:cNvSpPr/>
            <p:nvPr/>
          </p:nvSpPr>
          <p:spPr>
            <a:xfrm>
              <a:off x="1784349" y="1587499"/>
              <a:ext cx="8623301" cy="3683001"/>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1488A7C5-7C24-F22E-4B70-47696063ABFB}"/>
                </a:ext>
              </a:extLst>
            </p:cNvPr>
            <p:cNvSpPr txBox="1"/>
            <p:nvPr/>
          </p:nvSpPr>
          <p:spPr>
            <a:xfrm>
              <a:off x="2188418" y="1830218"/>
              <a:ext cx="8001852" cy="3304341"/>
            </a:xfrm>
            <a:prstGeom prst="rect">
              <a:avLst/>
            </a:prstGeom>
            <a:noFill/>
          </p:spPr>
          <p:txBody>
            <a:bodyPr wrap="square">
              <a:spAutoFit/>
            </a:bodyPr>
            <a:lstStyle/>
            <a:p>
              <a:r>
                <a:rPr lang="lv-LV" sz="2800" b="1" dirty="0">
                  <a:solidFill>
                    <a:schemeClr val="bg1"/>
                  </a:solidFill>
                </a:rPr>
                <a:t>Viena no neatņemamām jebkuras līdzdalības aktivitātes daļām ir komunikācija, kuras mērķis ir panākt, ka iespējami vairāk iedzīvotāju un grupu, kuras skar konkrētais jautājums, uzzinātu par līdzdalības iespējām un iesaistītos līdzdalības procesos. </a:t>
              </a:r>
            </a:p>
          </p:txBody>
        </p:sp>
      </p:grpSp>
    </p:spTree>
    <p:extLst>
      <p:ext uri="{BB962C8B-B14F-4D97-AF65-F5344CB8AC3E}">
        <p14:creationId xmlns:p14="http://schemas.microsoft.com/office/powerpoint/2010/main" val="2865308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00D555-7794-8B4E-B479-071FAAF77DA9}"/>
              </a:ext>
            </a:extLst>
          </p:cNvPr>
          <p:cNvPicPr>
            <a:picLocks noChangeAspect="1"/>
          </p:cNvPicPr>
          <p:nvPr/>
        </p:nvPicPr>
        <p:blipFill>
          <a:blip r:embed="rId3"/>
          <a:srcRect/>
          <a:stretch/>
        </p:blipFill>
        <p:spPr>
          <a:xfrm>
            <a:off x="948147" y="2340155"/>
            <a:ext cx="4013646" cy="2703170"/>
          </a:xfrm>
          <a:prstGeom prst="rect">
            <a:avLst/>
          </a:prstGeom>
        </p:spPr>
      </p:pic>
      <p:sp>
        <p:nvSpPr>
          <p:cNvPr id="17" name="TextBox 16">
            <a:extLst>
              <a:ext uri="{FF2B5EF4-FFF2-40B4-BE49-F238E27FC236}">
                <a16:creationId xmlns:a16="http://schemas.microsoft.com/office/drawing/2014/main" id="{C312D068-6329-1C4A-9684-41CAAF888F24}"/>
              </a:ext>
            </a:extLst>
          </p:cNvPr>
          <p:cNvSpPr txBox="1"/>
          <p:nvPr/>
        </p:nvSpPr>
        <p:spPr>
          <a:xfrm>
            <a:off x="2713261" y="600165"/>
            <a:ext cx="6549610" cy="523220"/>
          </a:xfrm>
          <a:prstGeom prst="rect">
            <a:avLst/>
          </a:prstGeom>
          <a:noFill/>
        </p:spPr>
        <p:txBody>
          <a:bodyPr wrap="square" rtlCol="0">
            <a:spAutoFit/>
          </a:bodyPr>
          <a:lstStyle/>
          <a:p>
            <a:pPr algn="ctr"/>
            <a:r>
              <a:rPr lang="lv-LV" sz="2800" b="1" dirty="0">
                <a:solidFill>
                  <a:srgbClr val="204A72"/>
                </a:solidFill>
              </a:rPr>
              <a:t>Ko ņemt vērā</a:t>
            </a:r>
            <a:endParaRPr lang="en-LV" sz="2800" b="1" dirty="0">
              <a:solidFill>
                <a:srgbClr val="204A72"/>
              </a:solidFill>
            </a:endParaRPr>
          </a:p>
        </p:txBody>
      </p:sp>
      <p:cxnSp>
        <p:nvCxnSpPr>
          <p:cNvPr id="18" name="Straight Connector 17">
            <a:extLst>
              <a:ext uri="{FF2B5EF4-FFF2-40B4-BE49-F238E27FC236}">
                <a16:creationId xmlns:a16="http://schemas.microsoft.com/office/drawing/2014/main" id="{CEBACCBB-5F63-7F43-A744-0F062E6F2BFD}"/>
              </a:ext>
            </a:extLst>
          </p:cNvPr>
          <p:cNvCxnSpPr>
            <a:cxnSpLocks/>
          </p:cNvCxnSpPr>
          <p:nvPr/>
        </p:nvCxnSpPr>
        <p:spPr>
          <a:xfrm>
            <a:off x="5419493" y="1792004"/>
            <a:ext cx="0" cy="3928770"/>
          </a:xfrm>
          <a:prstGeom prst="line">
            <a:avLst/>
          </a:prstGeom>
          <a:ln>
            <a:solidFill>
              <a:srgbClr val="204A7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940B40-F0FC-4947-9BE5-8D01FC620960}"/>
              </a:ext>
            </a:extLst>
          </p:cNvPr>
          <p:cNvSpPr/>
          <p:nvPr/>
        </p:nvSpPr>
        <p:spPr>
          <a:xfrm>
            <a:off x="6086292" y="1890945"/>
            <a:ext cx="5177102" cy="797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0" name="Rectangle 19">
            <a:extLst>
              <a:ext uri="{FF2B5EF4-FFF2-40B4-BE49-F238E27FC236}">
                <a16:creationId xmlns:a16="http://schemas.microsoft.com/office/drawing/2014/main" id="{3FB1E500-027E-0D4B-8E0B-A46A69BA2FB7}"/>
              </a:ext>
            </a:extLst>
          </p:cNvPr>
          <p:cNvSpPr/>
          <p:nvPr/>
        </p:nvSpPr>
        <p:spPr>
          <a:xfrm>
            <a:off x="6086292" y="3058755"/>
            <a:ext cx="5177102" cy="1086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2" name="Rectangle 21">
            <a:extLst>
              <a:ext uri="{FF2B5EF4-FFF2-40B4-BE49-F238E27FC236}">
                <a16:creationId xmlns:a16="http://schemas.microsoft.com/office/drawing/2014/main" id="{4BD8F09B-C427-F143-9B1C-5A98722239F5}"/>
              </a:ext>
            </a:extLst>
          </p:cNvPr>
          <p:cNvSpPr/>
          <p:nvPr/>
        </p:nvSpPr>
        <p:spPr>
          <a:xfrm>
            <a:off x="6096000" y="4472482"/>
            <a:ext cx="5177102" cy="100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TextBox 24">
            <a:extLst>
              <a:ext uri="{FF2B5EF4-FFF2-40B4-BE49-F238E27FC236}">
                <a16:creationId xmlns:a16="http://schemas.microsoft.com/office/drawing/2014/main" id="{C17BFD98-6CD8-9A47-B036-AD556B82241F}"/>
              </a:ext>
            </a:extLst>
          </p:cNvPr>
          <p:cNvSpPr txBox="1"/>
          <p:nvPr/>
        </p:nvSpPr>
        <p:spPr>
          <a:xfrm>
            <a:off x="6154242" y="1966422"/>
            <a:ext cx="4839786" cy="646331"/>
          </a:xfrm>
          <a:prstGeom prst="rect">
            <a:avLst/>
          </a:prstGeom>
          <a:noFill/>
        </p:spPr>
        <p:txBody>
          <a:bodyPr wrap="none" rtlCol="0">
            <a:spAutoFit/>
          </a:bodyPr>
          <a:lstStyle/>
          <a:p>
            <a:r>
              <a:rPr lang="lv-LV" b="1" dirty="0">
                <a:solidFill>
                  <a:schemeClr val="bg1"/>
                </a:solidFill>
              </a:rPr>
              <a:t>Izmantot ne tikai pašvaldības tīmekļvietni, </a:t>
            </a:r>
          </a:p>
          <a:p>
            <a:r>
              <a:rPr lang="lv-LV" b="1" dirty="0">
                <a:solidFill>
                  <a:schemeClr val="bg1"/>
                </a:solidFill>
              </a:rPr>
              <a:t>bet arī citus komunikācijas kanālus</a:t>
            </a:r>
            <a:endParaRPr lang="en-LV" b="1" dirty="0">
              <a:solidFill>
                <a:schemeClr val="bg1"/>
              </a:solidFill>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6186302" y="3141316"/>
            <a:ext cx="4467890" cy="923330"/>
          </a:xfrm>
          <a:prstGeom prst="rect">
            <a:avLst/>
          </a:prstGeom>
          <a:noFill/>
        </p:spPr>
        <p:txBody>
          <a:bodyPr wrap="none" rtlCol="0">
            <a:spAutoFit/>
          </a:bodyPr>
          <a:lstStyle/>
          <a:p>
            <a:r>
              <a:rPr lang="lv-LV" b="1" dirty="0">
                <a:solidFill>
                  <a:schemeClr val="bg1"/>
                </a:solidFill>
              </a:rPr>
              <a:t>Izvairīties no sarežģītām teikumu </a:t>
            </a:r>
          </a:p>
          <a:p>
            <a:r>
              <a:rPr lang="lv-LV" b="1" dirty="0">
                <a:solidFill>
                  <a:schemeClr val="bg1"/>
                </a:solidFill>
              </a:rPr>
              <a:t>konstrukcijām, profesionālās leksikas, </a:t>
            </a:r>
          </a:p>
          <a:p>
            <a:r>
              <a:rPr lang="lv-LV" b="1" dirty="0">
                <a:solidFill>
                  <a:schemeClr val="bg1"/>
                </a:solidFill>
              </a:rPr>
              <a:t>specifiski jomas termini</a:t>
            </a:r>
            <a:endParaRPr lang="en-LV" b="1" dirty="0">
              <a:solidFill>
                <a:schemeClr val="bg1"/>
              </a:solidFill>
            </a:endParaRPr>
          </a:p>
        </p:txBody>
      </p:sp>
      <p:sp>
        <p:nvSpPr>
          <p:cNvPr id="28" name="TextBox 27">
            <a:extLst>
              <a:ext uri="{FF2B5EF4-FFF2-40B4-BE49-F238E27FC236}">
                <a16:creationId xmlns:a16="http://schemas.microsoft.com/office/drawing/2014/main" id="{4889F829-9E6D-AE46-9DDF-44E8A5B53BBD}"/>
              </a:ext>
            </a:extLst>
          </p:cNvPr>
          <p:cNvSpPr txBox="1"/>
          <p:nvPr/>
        </p:nvSpPr>
        <p:spPr>
          <a:xfrm>
            <a:off x="6196010" y="4513193"/>
            <a:ext cx="4775666" cy="923330"/>
          </a:xfrm>
          <a:prstGeom prst="rect">
            <a:avLst/>
          </a:prstGeom>
          <a:noFill/>
        </p:spPr>
        <p:txBody>
          <a:bodyPr wrap="none" rtlCol="0">
            <a:spAutoFit/>
          </a:bodyPr>
          <a:lstStyle/>
          <a:p>
            <a:r>
              <a:rPr lang="lv-LV" b="1" dirty="0">
                <a:solidFill>
                  <a:schemeClr val="bg1"/>
                </a:solidFill>
              </a:rPr>
              <a:t>Padarīt iesaisti pēc iespējas vienkāršāku, </a:t>
            </a:r>
          </a:p>
          <a:p>
            <a:r>
              <a:rPr lang="lv-LV" b="1" dirty="0">
                <a:solidFill>
                  <a:schemeClr val="bg1"/>
                </a:solidFill>
              </a:rPr>
              <a:t>piemēram, izmantojot </a:t>
            </a:r>
            <a:r>
              <a:rPr lang="lv-LV" b="1" dirty="0" err="1">
                <a:solidFill>
                  <a:schemeClr val="bg1"/>
                </a:solidFill>
              </a:rPr>
              <a:t>kvadrātkodus</a:t>
            </a:r>
            <a:r>
              <a:rPr lang="lv-LV" b="1" dirty="0">
                <a:solidFill>
                  <a:schemeClr val="bg1"/>
                </a:solidFill>
              </a:rPr>
              <a:t>, </a:t>
            </a:r>
          </a:p>
          <a:p>
            <a:r>
              <a:rPr lang="lv-LV" b="1" dirty="0">
                <a:solidFill>
                  <a:schemeClr val="bg1"/>
                </a:solidFill>
              </a:rPr>
              <a:t>gatavas elektroniskās veidlapas</a:t>
            </a:r>
            <a:endParaRPr lang="en-LV" b="1" dirty="0">
              <a:solidFill>
                <a:schemeClr val="bg1"/>
              </a:solidFill>
            </a:endParaRPr>
          </a:p>
        </p:txBody>
      </p:sp>
    </p:spTree>
    <p:extLst>
      <p:ext uri="{BB962C8B-B14F-4D97-AF65-F5344CB8AC3E}">
        <p14:creationId xmlns:p14="http://schemas.microsoft.com/office/powerpoint/2010/main" val="120739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8173B68-6A3E-4D43-AED0-688C779842FE}"/>
              </a:ext>
            </a:extLst>
          </p:cNvPr>
          <p:cNvPicPr>
            <a:picLocks noGrp="1" noChangeAspect="1"/>
          </p:cNvPicPr>
          <p:nvPr>
            <p:ph type="pic" sz="quarter" idx="10"/>
          </p:nvPr>
        </p:nvPicPr>
        <p:blipFill>
          <a:blip r:embed="rId3"/>
          <a:srcRect t="9436" b="9436"/>
          <a:stretch/>
        </p:blipFill>
        <p:spPr>
          <a:xfrm>
            <a:off x="510380" y="460185"/>
            <a:ext cx="11171237" cy="6103937"/>
          </a:xfrm>
        </p:spPr>
      </p:pic>
      <p:grpSp>
        <p:nvGrpSpPr>
          <p:cNvPr id="5" name="Group 4">
            <a:extLst>
              <a:ext uri="{FF2B5EF4-FFF2-40B4-BE49-F238E27FC236}">
                <a16:creationId xmlns:a16="http://schemas.microsoft.com/office/drawing/2014/main" id="{DA3E0FD1-9E74-BA47-B631-BCC4B76969CE}"/>
              </a:ext>
            </a:extLst>
          </p:cNvPr>
          <p:cNvGrpSpPr/>
          <p:nvPr/>
        </p:nvGrpSpPr>
        <p:grpSpPr>
          <a:xfrm>
            <a:off x="676406" y="1"/>
            <a:ext cx="916088" cy="883577"/>
            <a:chOff x="676406" y="1"/>
            <a:chExt cx="916088" cy="883577"/>
          </a:xfrm>
        </p:grpSpPr>
        <p:sp>
          <p:nvSpPr>
            <p:cNvPr id="6" name="Rectangle 5">
              <a:extLst>
                <a:ext uri="{FF2B5EF4-FFF2-40B4-BE49-F238E27FC236}">
                  <a16:creationId xmlns:a16="http://schemas.microsoft.com/office/drawing/2014/main" id="{5085D6F9-A6D8-B349-B95F-CC7EEFC6960F}"/>
                </a:ext>
              </a:extLst>
            </p:cNvPr>
            <p:cNvSpPr/>
            <p:nvPr/>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7" name="Picture 6" descr="Text&#10;&#10;Description automatically generated">
              <a:extLst>
                <a:ext uri="{FF2B5EF4-FFF2-40B4-BE49-F238E27FC236}">
                  <a16:creationId xmlns:a16="http://schemas.microsoft.com/office/drawing/2014/main" id="{E0108F06-970C-0648-80E2-D83B10168A21}"/>
                </a:ext>
              </a:extLst>
            </p:cNvPr>
            <p:cNvPicPr>
              <a:picLocks noChangeAspect="1"/>
            </p:cNvPicPr>
            <p:nvPr/>
          </p:nvPicPr>
          <p:blipFill>
            <a:blip r:embed="rId4"/>
            <a:stretch>
              <a:fillRect/>
            </a:stretch>
          </p:blipFill>
          <p:spPr>
            <a:xfrm>
              <a:off x="766526" y="112735"/>
              <a:ext cx="712953" cy="654989"/>
            </a:xfrm>
            <a:prstGeom prst="rect">
              <a:avLst/>
            </a:prstGeom>
          </p:spPr>
        </p:pic>
      </p:grpSp>
      <p:grpSp>
        <p:nvGrpSpPr>
          <p:cNvPr id="8" name="Group 7">
            <a:extLst>
              <a:ext uri="{FF2B5EF4-FFF2-40B4-BE49-F238E27FC236}">
                <a16:creationId xmlns:a16="http://schemas.microsoft.com/office/drawing/2014/main" id="{46CB6D11-AE82-3D4B-BCF5-62358C318CAE}"/>
              </a:ext>
            </a:extLst>
          </p:cNvPr>
          <p:cNvGrpSpPr/>
          <p:nvPr/>
        </p:nvGrpSpPr>
        <p:grpSpPr>
          <a:xfrm>
            <a:off x="1784347" y="1352542"/>
            <a:ext cx="8623301" cy="3798577"/>
            <a:chOff x="1784349" y="1587497"/>
            <a:chExt cx="8623301" cy="8047691"/>
          </a:xfrm>
        </p:grpSpPr>
        <p:sp>
          <p:nvSpPr>
            <p:cNvPr id="9" name="Rectangle 8">
              <a:extLst>
                <a:ext uri="{FF2B5EF4-FFF2-40B4-BE49-F238E27FC236}">
                  <a16:creationId xmlns:a16="http://schemas.microsoft.com/office/drawing/2014/main" id="{A4460510-00DE-0A4D-9C6A-CC0E6C44B367}"/>
                </a:ext>
              </a:extLst>
            </p:cNvPr>
            <p:cNvSpPr/>
            <p:nvPr/>
          </p:nvSpPr>
          <p:spPr>
            <a:xfrm>
              <a:off x="1784349" y="1587497"/>
              <a:ext cx="8623301" cy="8047691"/>
            </a:xfrm>
            <a:prstGeom prst="rect">
              <a:avLst/>
            </a:prstGeom>
            <a:solidFill>
              <a:srgbClr val="204B72">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TextBox 9">
              <a:extLst>
                <a:ext uri="{FF2B5EF4-FFF2-40B4-BE49-F238E27FC236}">
                  <a16:creationId xmlns:a16="http://schemas.microsoft.com/office/drawing/2014/main" id="{1F90E8BA-6B20-9F4A-8732-4D8FB24BE65E}"/>
                </a:ext>
              </a:extLst>
            </p:cNvPr>
            <p:cNvSpPr txBox="1"/>
            <p:nvPr/>
          </p:nvSpPr>
          <p:spPr>
            <a:xfrm>
              <a:off x="2188418" y="1830217"/>
              <a:ext cx="8001852" cy="7498661"/>
            </a:xfrm>
            <a:prstGeom prst="rect">
              <a:avLst/>
            </a:prstGeom>
            <a:noFill/>
          </p:spPr>
          <p:txBody>
            <a:bodyPr wrap="square">
              <a:spAutoFit/>
            </a:bodyPr>
            <a:lstStyle/>
            <a:p>
              <a:pPr algn="just"/>
              <a:r>
                <a:rPr lang="lv-LV" sz="3200" dirty="0">
                  <a:solidFill>
                    <a:schemeClr val="bg1"/>
                  </a:solidFill>
                  <a:latin typeface="Arial" panose="020B0604020202020204" pitchFamily="34" charset="0"/>
                  <a:ea typeface="Tahoma" panose="020B0604030504040204" pitchFamily="34" charset="0"/>
                  <a:cs typeface="Arial" panose="020B0604020202020204" pitchFamily="34" charset="0"/>
                </a:rPr>
                <a:t>Aicinājumi jāveido tā, lai iedzīvotājam būtu saprotams, kas tieši mainīsies un kā šīs izmaiņas ietekmēs iedzīvotāju, kāds iedzīvotājam ir labums no iesaistes konkrētajā aktivitātē, kāds ir tālākais process un cik reālas ir iedzīvotāja iespējas ietekmēt lēmumu</a:t>
              </a:r>
            </a:p>
          </p:txBody>
        </p:sp>
      </p:grpSp>
    </p:spTree>
    <p:extLst>
      <p:ext uri="{BB962C8B-B14F-4D97-AF65-F5344CB8AC3E}">
        <p14:creationId xmlns:p14="http://schemas.microsoft.com/office/powerpoint/2010/main" val="888081144"/>
      </p:ext>
    </p:extLst>
  </p:cSld>
  <p:clrMapOvr>
    <a:masterClrMapping/>
  </p:clrMapOvr>
</p:sld>
</file>

<file path=ppt/theme/theme1.xml><?xml version="1.0" encoding="utf-8"?>
<a:theme xmlns:a="http://schemas.openxmlformats.org/drawingml/2006/main" name="Office dizains">
  <a:themeElements>
    <a:clrScheme name="Custom 1">
      <a:dk1>
        <a:srgbClr val="1F4A72"/>
      </a:dk1>
      <a:lt1>
        <a:srgbClr val="FFFFFF"/>
      </a:lt1>
      <a:dk2>
        <a:srgbClr val="000000"/>
      </a:dk2>
      <a:lt2>
        <a:srgbClr val="E7E6E6"/>
      </a:lt2>
      <a:accent1>
        <a:srgbClr val="1F4A72"/>
      </a:accent1>
      <a:accent2>
        <a:srgbClr val="F9CD6C"/>
      </a:accent2>
      <a:accent3>
        <a:srgbClr val="A5A5A5"/>
      </a:accent3>
      <a:accent4>
        <a:srgbClr val="7ED1F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ācija1" id="{8357134D-73B4-4E7F-AF24-B180A4121254}" vid="{8541CE34-06AA-4611-9814-DF433005D9ED}"/>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809A583-09CA-6D44-981D-155853F46051}">
  <we:reference id="wa104178141" version="4.3.3.0" store="en-001" storeType="OMEX"/>
  <we:alternateReferences>
    <we:reference id="WA104178141" version="4.3.3.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s" ma:contentTypeID="0x0101002A0F5A6680CAAD4285C227A3C297DB0F" ma:contentTypeVersion="3" ma:contentTypeDescription="Izveidot jaunu dokumentu." ma:contentTypeScope="" ma:versionID="6ea01e11f56fa920b2d785869c7f6382">
  <xsd:schema xmlns:xsd="http://www.w3.org/2001/XMLSchema" xmlns:xs="http://www.w3.org/2001/XMLSchema" xmlns:p="http://schemas.microsoft.com/office/2006/metadata/properties" xmlns:ns2="7d3285b5-3eec-448d-bc80-7e0644d063f3" targetNamespace="http://schemas.microsoft.com/office/2006/metadata/properties" ma:root="true" ma:fieldsID="e76584b6b65ee88a73c054e9d96f4d2d" ns2:_="">
    <xsd:import namespace="7d3285b5-3eec-448d-bc80-7e0644d063f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285b5-3eec-448d-bc80-7e0644d06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AEB2A-BD0A-499E-B6F6-47F578529A5A}">
  <ds:schemaRefs>
    <ds:schemaRef ds:uri="http://schemas.microsoft.com/sharepoint/v3/contenttype/forms"/>
  </ds:schemaRefs>
</ds:datastoreItem>
</file>

<file path=customXml/itemProps2.xml><?xml version="1.0" encoding="utf-8"?>
<ds:datastoreItem xmlns:ds="http://schemas.openxmlformats.org/officeDocument/2006/customXml" ds:itemID="{A3675F23-60D9-472E-A7C3-4B5D0D57EAE6}">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http://purl.org/dc/elements/1.1/"/>
    <ds:schemaRef ds:uri="7d3285b5-3eec-448d-bc80-7e0644d063f3"/>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D311AA8-F0B8-4950-978E-7FBE7FAA5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3285b5-3eec-448d-bc80-7e0644d06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9383e6-98fe-49ed-810d-3f02511afefc}" enabled="0" method="" siteId="{b49383e6-98fe-49ed-810d-3f02511afefc}" removed="1"/>
</clbl:labelList>
</file>

<file path=docProps/app.xml><?xml version="1.0" encoding="utf-8"?>
<Properties xmlns="http://schemas.openxmlformats.org/officeDocument/2006/extended-properties" xmlns:vt="http://schemas.openxmlformats.org/officeDocument/2006/docPropsVTypes">
  <Template>ValstsKontrole</Template>
  <TotalTime>6341</TotalTime>
  <Words>1816</Words>
  <Application>Microsoft Office PowerPoint</Application>
  <PresentationFormat>Widescreen</PresentationFormat>
  <Paragraphs>208</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Arial Black</vt:lpstr>
      <vt:lpstr>Times New Roman</vt:lpstr>
      <vt:lpstr>Wingdings</vt:lpstr>
      <vt:lpstr>Office dizains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Mārtiņš Vilmanis</dc:creator>
  <cp:lastModifiedBy>Anda Pētersone</cp:lastModifiedBy>
  <cp:revision>9</cp:revision>
  <cp:lastPrinted>2024-01-18T15:16:52Z</cp:lastPrinted>
  <dcterms:created xsi:type="dcterms:W3CDTF">2022-09-29T07:31:19Z</dcterms:created>
  <dcterms:modified xsi:type="dcterms:W3CDTF">2024-01-18T16:10:07Z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0x0101002A0F5A6680CAAD4285C227A3C297DB0F</vt:lpwstr>
  </property>
</Properties>
</file>