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2" r:id="rId4"/>
    <p:sldMasterId id="2147483651" r:id="rId5"/>
    <p:sldMasterId id="2147483656" r:id="rId6"/>
  </p:sldMasterIdLst>
  <p:notesMasterIdLst>
    <p:notesMasterId r:id="rId38"/>
  </p:notesMasterIdLst>
  <p:handoutMasterIdLst>
    <p:handoutMasterId r:id="rId39"/>
  </p:handoutMasterIdLst>
  <p:sldIdLst>
    <p:sldId id="256" r:id="rId7"/>
    <p:sldId id="297" r:id="rId8"/>
    <p:sldId id="299" r:id="rId9"/>
    <p:sldId id="300" r:id="rId10"/>
    <p:sldId id="301" r:id="rId11"/>
    <p:sldId id="302" r:id="rId12"/>
    <p:sldId id="305" r:id="rId13"/>
    <p:sldId id="307" r:id="rId14"/>
    <p:sldId id="308" r:id="rId15"/>
    <p:sldId id="266" r:id="rId16"/>
    <p:sldId id="270" r:id="rId17"/>
    <p:sldId id="303" r:id="rId18"/>
    <p:sldId id="278" r:id="rId19"/>
    <p:sldId id="279" r:id="rId20"/>
    <p:sldId id="280" r:id="rId21"/>
    <p:sldId id="282" r:id="rId22"/>
    <p:sldId id="271" r:id="rId23"/>
    <p:sldId id="283" r:id="rId24"/>
    <p:sldId id="272" r:id="rId25"/>
    <p:sldId id="274" r:id="rId26"/>
    <p:sldId id="276" r:id="rId27"/>
    <p:sldId id="284" r:id="rId28"/>
    <p:sldId id="285" r:id="rId29"/>
    <p:sldId id="287" r:id="rId30"/>
    <p:sldId id="288" r:id="rId31"/>
    <p:sldId id="289" r:id="rId32"/>
    <p:sldId id="290" r:id="rId33"/>
    <p:sldId id="292" r:id="rId34"/>
    <p:sldId id="294" r:id="rId35"/>
    <p:sldId id="295" r:id="rId36"/>
    <p:sldId id="265" r:id="rId37"/>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87C7"/>
    <a:srgbClr val="F2F2F2"/>
    <a:srgbClr val="FFC54B"/>
    <a:srgbClr val="E34742"/>
    <a:srgbClr val="2A6496"/>
    <a:srgbClr val="204C72"/>
    <a:srgbClr val="666666"/>
    <a:srgbClr val="333333"/>
    <a:srgbClr val="7FD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0" autoAdjust="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134"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ACBFCA-01D0-4D98-925A-56853019E96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lv-LV"/>
        </a:p>
      </dgm:t>
    </dgm:pt>
    <dgm:pt modelId="{A53F3023-BFCE-4205-803D-CF13D55E09D6}">
      <dgm:prSet phldrT="[Teksts]" custT="1"/>
      <dgm:spPr>
        <a:xfrm>
          <a:off x="277256" y="61669"/>
          <a:ext cx="3881596" cy="797040"/>
        </a:xfrm>
      </dgm:spPr>
      <dgm:t>
        <a:bodyPr/>
        <a:lstStyle/>
        <a:p>
          <a:r>
            <a:rPr lang="lv-LV" sz="1400" dirty="0" smtClean="0"/>
            <a:t>Kontroles pasākumu veikšana pēc risku pieejā balstītiem būvju atlases kritērijiem</a:t>
          </a:r>
          <a:endParaRPr lang="lv-LV" sz="1400" cap="small" baseline="0" dirty="0">
            <a:latin typeface="+mj-lt"/>
            <a:ea typeface="+mn-ea"/>
            <a:cs typeface="+mn-cs"/>
          </a:endParaRPr>
        </a:p>
      </dgm:t>
    </dgm:pt>
    <dgm:pt modelId="{05459E34-36FC-4AEF-82BD-E8676512AAE3}" type="parTrans" cxnId="{1614E719-97C5-4DC5-979F-0F634E296E27}">
      <dgm:prSet/>
      <dgm:spPr/>
      <dgm:t>
        <a:bodyPr/>
        <a:lstStyle/>
        <a:p>
          <a:endParaRPr lang="lv-LV">
            <a:latin typeface="+mj-lt"/>
          </a:endParaRPr>
        </a:p>
      </dgm:t>
    </dgm:pt>
    <dgm:pt modelId="{2FE10B9A-8050-4334-971B-02D2979AC77C}" type="sibTrans" cxnId="{1614E719-97C5-4DC5-979F-0F634E296E27}">
      <dgm:prSet/>
      <dgm:spPr/>
      <dgm:t>
        <a:bodyPr/>
        <a:lstStyle/>
        <a:p>
          <a:endParaRPr lang="lv-LV">
            <a:latin typeface="+mj-lt"/>
          </a:endParaRPr>
        </a:p>
      </dgm:t>
    </dgm:pt>
    <dgm:pt modelId="{65A5CBAE-F61F-48AC-AE07-487556F7E3EC}">
      <dgm:prSet phldrT="[Teksts]" custT="1"/>
      <dgm:spPr>
        <a:xfrm>
          <a:off x="277256" y="1605327"/>
          <a:ext cx="3881596" cy="797040"/>
        </a:xfrm>
      </dgm:spPr>
      <dgm:t>
        <a:bodyPr/>
        <a:lstStyle/>
        <a:p>
          <a:r>
            <a:rPr lang="lv-LV" sz="1400" dirty="0" smtClean="0"/>
            <a:t>Sadarbība ar citām institūcijām, iegūstot riska informāciju, lai novērstu drošuma prasībām neatbilstošu būvju radīto apdraudējumu</a:t>
          </a:r>
          <a:endParaRPr lang="lv-LV" sz="1400" cap="small" baseline="0" dirty="0">
            <a:latin typeface="+mj-lt"/>
            <a:ea typeface="+mn-ea"/>
            <a:cs typeface="+mn-cs"/>
          </a:endParaRPr>
        </a:p>
      </dgm:t>
    </dgm:pt>
    <dgm:pt modelId="{2FBA9BE4-22FF-4799-9ADB-872578CFCFA6}" type="parTrans" cxnId="{0ECF6CDF-9C44-447B-94BA-F171B5E50571}">
      <dgm:prSet/>
      <dgm:spPr/>
      <dgm:t>
        <a:bodyPr/>
        <a:lstStyle/>
        <a:p>
          <a:endParaRPr lang="lv-LV">
            <a:latin typeface="+mj-lt"/>
          </a:endParaRPr>
        </a:p>
      </dgm:t>
    </dgm:pt>
    <dgm:pt modelId="{FE35DEBE-8C8A-48E8-80BC-2BC315B26C78}" type="sibTrans" cxnId="{0ECF6CDF-9C44-447B-94BA-F171B5E50571}">
      <dgm:prSet/>
      <dgm:spPr/>
      <dgm:t>
        <a:bodyPr/>
        <a:lstStyle/>
        <a:p>
          <a:endParaRPr lang="lv-LV">
            <a:latin typeface="+mj-lt"/>
          </a:endParaRPr>
        </a:p>
      </dgm:t>
    </dgm:pt>
    <dgm:pt modelId="{BBE199FC-0FF1-48CF-A6F6-E565D934575A}">
      <dgm:prSet custT="1"/>
      <dgm:spPr>
        <a:xfrm>
          <a:off x="272895" y="3210332"/>
          <a:ext cx="3881596" cy="797040"/>
        </a:xfrm>
      </dgm:spPr>
      <dgm:t>
        <a:bodyPr/>
        <a:lstStyle/>
        <a:p>
          <a:r>
            <a:rPr lang="lv-LV" sz="1400" dirty="0" smtClean="0"/>
            <a:t>Būvinspektora atzinums – pamats lēmumam par apdraudējuma novēršanu</a:t>
          </a:r>
          <a:endParaRPr lang="lv-LV" sz="1400" cap="small" baseline="0" dirty="0">
            <a:latin typeface="+mj-lt"/>
            <a:ea typeface="+mn-ea"/>
            <a:cs typeface="+mn-cs"/>
          </a:endParaRPr>
        </a:p>
      </dgm:t>
    </dgm:pt>
    <dgm:pt modelId="{58AEB6C2-0DEB-4EEE-A675-F6DE0B74254E}" type="parTrans" cxnId="{7B7B944C-1ADA-4813-B8E4-2D5CFF8344F3}">
      <dgm:prSet/>
      <dgm:spPr/>
      <dgm:t>
        <a:bodyPr/>
        <a:lstStyle/>
        <a:p>
          <a:endParaRPr lang="lv-LV">
            <a:latin typeface="+mj-lt"/>
          </a:endParaRPr>
        </a:p>
      </dgm:t>
    </dgm:pt>
    <dgm:pt modelId="{6073E74D-B2F3-4027-9A1A-9A3713572943}" type="sibTrans" cxnId="{7B7B944C-1ADA-4813-B8E4-2D5CFF8344F3}">
      <dgm:prSet/>
      <dgm:spPr/>
      <dgm:t>
        <a:bodyPr/>
        <a:lstStyle/>
        <a:p>
          <a:endParaRPr lang="lv-LV">
            <a:latin typeface="+mj-lt"/>
          </a:endParaRPr>
        </a:p>
      </dgm:t>
    </dgm:pt>
    <dgm:pt modelId="{0093716E-E2E4-49F5-A66F-263F3F422B2B}">
      <dgm:prSet custT="1"/>
      <dgm:spPr>
        <a:xfrm>
          <a:off x="0" y="3547504"/>
          <a:ext cx="5545138" cy="999337"/>
        </a:xfrm>
        <a:solidFill>
          <a:srgbClr val="F2F2F2">
            <a:alpha val="90000"/>
          </a:srgbClr>
        </a:solidFill>
      </dgm:spPr>
      <dgm:t>
        <a:bodyPr/>
        <a:lstStyle/>
        <a:p>
          <a:pPr algn="l"/>
          <a:r>
            <a:rPr lang="lv-LV" sz="1600" i="0" dirty="0" smtClean="0">
              <a:solidFill>
                <a:srgbClr val="333333"/>
              </a:solidFill>
              <a:latin typeface="+mj-lt"/>
              <a:ea typeface="+mn-ea"/>
              <a:cs typeface="+mn-cs"/>
            </a:rPr>
            <a:t>Ekspluatācijā pieņemtu būvju drošības kontroles procesā sagatavojamie dokumenti</a:t>
          </a:r>
          <a:endParaRPr lang="lv-LV" sz="1600" i="0" dirty="0">
            <a:solidFill>
              <a:srgbClr val="333333"/>
            </a:solidFill>
            <a:latin typeface="+mj-lt"/>
            <a:ea typeface="+mn-ea"/>
            <a:cs typeface="+mn-cs"/>
          </a:endParaRPr>
        </a:p>
      </dgm:t>
    </dgm:pt>
    <dgm:pt modelId="{0BE3AAC7-8183-40F2-8607-1D7413E7B1F0}" type="parTrans" cxnId="{C81F094D-0AC1-478E-B4A9-0CC35BB1B861}">
      <dgm:prSet/>
      <dgm:spPr/>
      <dgm:t>
        <a:bodyPr/>
        <a:lstStyle/>
        <a:p>
          <a:endParaRPr lang="lv-LV">
            <a:latin typeface="+mj-lt"/>
          </a:endParaRPr>
        </a:p>
      </dgm:t>
    </dgm:pt>
    <dgm:pt modelId="{5FA6CA70-DF54-4C34-9FD4-3AB70B262129}" type="sibTrans" cxnId="{C81F094D-0AC1-478E-B4A9-0CC35BB1B861}">
      <dgm:prSet/>
      <dgm:spPr/>
      <dgm:t>
        <a:bodyPr/>
        <a:lstStyle/>
        <a:p>
          <a:endParaRPr lang="lv-LV">
            <a:latin typeface="+mj-lt"/>
          </a:endParaRPr>
        </a:p>
      </dgm:t>
    </dgm:pt>
    <dgm:pt modelId="{478EDF59-3205-4812-A385-BFBB6CF1A892}">
      <dgm:prSet phldrT="[Teksts]" custT="1"/>
      <dgm:spPr>
        <a:xfrm>
          <a:off x="0" y="460189"/>
          <a:ext cx="5545138" cy="999337"/>
        </a:xfrm>
        <a:solidFill>
          <a:srgbClr val="F2F2F2">
            <a:alpha val="90000"/>
          </a:srgbClr>
        </a:solidFill>
      </dgm:spPr>
      <dgm:t>
        <a:bodyPr anchor="t"/>
        <a:lstStyle/>
        <a:p>
          <a:pPr algn="l"/>
          <a:r>
            <a:rPr lang="lv-LV" sz="1600" dirty="0" smtClean="0"/>
            <a:t>Būvju pārbaudes stratēģijas </a:t>
          </a:r>
          <a:endParaRPr lang="lv-LV" sz="1600" i="1" dirty="0">
            <a:solidFill>
              <a:srgbClr val="333333"/>
            </a:solidFill>
            <a:latin typeface="+mj-lt"/>
            <a:ea typeface="+mn-ea"/>
            <a:cs typeface="+mn-cs"/>
          </a:endParaRPr>
        </a:p>
      </dgm:t>
    </dgm:pt>
    <dgm:pt modelId="{58EFD511-617A-45E2-8334-8CB5AF758D8E}" type="parTrans" cxnId="{409310AC-A9B4-48FC-8AA0-B113C1BDEA46}">
      <dgm:prSet/>
      <dgm:spPr/>
      <dgm:t>
        <a:bodyPr/>
        <a:lstStyle/>
        <a:p>
          <a:endParaRPr lang="lv-LV">
            <a:latin typeface="+mj-lt"/>
          </a:endParaRPr>
        </a:p>
      </dgm:t>
    </dgm:pt>
    <dgm:pt modelId="{7FDE24A6-3D3A-41AC-A918-380D6142AF86}" type="sibTrans" cxnId="{409310AC-A9B4-48FC-8AA0-B113C1BDEA46}">
      <dgm:prSet/>
      <dgm:spPr/>
      <dgm:t>
        <a:bodyPr/>
        <a:lstStyle/>
        <a:p>
          <a:endParaRPr lang="lv-LV">
            <a:latin typeface="+mj-lt"/>
          </a:endParaRPr>
        </a:p>
      </dgm:t>
    </dgm:pt>
    <dgm:pt modelId="{8C87B8FB-AF42-47F6-8345-7637EC6B8F38}">
      <dgm:prSet phldrT="[Teksts]" custT="1"/>
      <dgm:spPr>
        <a:xfrm>
          <a:off x="0" y="2130213"/>
          <a:ext cx="5545138" cy="999337"/>
        </a:xfrm>
        <a:solidFill>
          <a:srgbClr val="F2F2F2">
            <a:alpha val="90000"/>
          </a:srgbClr>
        </a:solidFill>
      </dgm:spPr>
      <dgm:t>
        <a:bodyPr/>
        <a:lstStyle/>
        <a:p>
          <a:r>
            <a:rPr lang="lv-LV" sz="1600" i="0" dirty="0" smtClean="0">
              <a:solidFill>
                <a:srgbClr val="333333"/>
              </a:solidFill>
              <a:latin typeface="+mj-lt"/>
              <a:ea typeface="+mn-ea"/>
              <a:cs typeface="+mn-cs"/>
            </a:rPr>
            <a:t>Informācijas iegūšanas nozīme</a:t>
          </a:r>
          <a:endParaRPr lang="lv-LV" sz="1600" i="0" dirty="0">
            <a:solidFill>
              <a:srgbClr val="333333"/>
            </a:solidFill>
            <a:latin typeface="+mj-lt"/>
            <a:ea typeface="+mn-ea"/>
            <a:cs typeface="+mn-cs"/>
          </a:endParaRPr>
        </a:p>
      </dgm:t>
    </dgm:pt>
    <dgm:pt modelId="{A443AAB2-3916-4F64-BD29-34959F861461}" type="parTrans" cxnId="{6A8127D0-1B99-477D-A16E-A0486B7D1564}">
      <dgm:prSet/>
      <dgm:spPr/>
      <dgm:t>
        <a:bodyPr/>
        <a:lstStyle/>
        <a:p>
          <a:endParaRPr lang="lv-LV">
            <a:latin typeface="+mj-lt"/>
          </a:endParaRPr>
        </a:p>
      </dgm:t>
    </dgm:pt>
    <dgm:pt modelId="{823E36BD-B740-4A99-964F-9C8A06263F8D}" type="sibTrans" cxnId="{6A8127D0-1B99-477D-A16E-A0486B7D1564}">
      <dgm:prSet/>
      <dgm:spPr/>
      <dgm:t>
        <a:bodyPr/>
        <a:lstStyle/>
        <a:p>
          <a:endParaRPr lang="lv-LV">
            <a:latin typeface="+mj-lt"/>
          </a:endParaRPr>
        </a:p>
      </dgm:t>
    </dgm:pt>
    <dgm:pt modelId="{402E14D0-D7D3-4ECF-982D-AB84F79F477A}">
      <dgm:prSet phldrT="[Teksts]" custT="1"/>
      <dgm:spPr>
        <a:xfrm>
          <a:off x="0" y="2130213"/>
          <a:ext cx="5545138" cy="999337"/>
        </a:xfrm>
        <a:solidFill>
          <a:srgbClr val="F2F2F2">
            <a:alpha val="90000"/>
          </a:srgbClr>
        </a:solidFill>
      </dgm:spPr>
      <dgm:t>
        <a:bodyPr/>
        <a:lstStyle/>
        <a:p>
          <a:r>
            <a:rPr lang="lv-LV" sz="1600" i="0" dirty="0" smtClean="0">
              <a:solidFill>
                <a:srgbClr val="333333"/>
              </a:solidFill>
              <a:latin typeface="+mj-lt"/>
              <a:ea typeface="+mn-ea"/>
              <a:cs typeface="+mn-cs"/>
            </a:rPr>
            <a:t>Informācijas iegūšanas iespējas</a:t>
          </a:r>
          <a:endParaRPr lang="lv-LV" sz="1600" i="0" dirty="0">
            <a:solidFill>
              <a:srgbClr val="333333"/>
            </a:solidFill>
            <a:latin typeface="+mj-lt"/>
            <a:ea typeface="+mn-ea"/>
            <a:cs typeface="+mn-cs"/>
          </a:endParaRPr>
        </a:p>
      </dgm:t>
    </dgm:pt>
    <dgm:pt modelId="{0618BDEB-6156-4CFF-BD4B-CCF74CEA7C31}" type="sibTrans" cxnId="{38B5F6CD-6C34-4FC9-99D5-F4FDEEC037DF}">
      <dgm:prSet/>
      <dgm:spPr/>
      <dgm:t>
        <a:bodyPr/>
        <a:lstStyle/>
        <a:p>
          <a:endParaRPr lang="lv-LV">
            <a:latin typeface="+mj-lt"/>
          </a:endParaRPr>
        </a:p>
      </dgm:t>
    </dgm:pt>
    <dgm:pt modelId="{F1893E4C-5941-4073-B5BD-040AB39585CB}" type="parTrans" cxnId="{38B5F6CD-6C34-4FC9-99D5-F4FDEEC037DF}">
      <dgm:prSet/>
      <dgm:spPr/>
      <dgm:t>
        <a:bodyPr/>
        <a:lstStyle/>
        <a:p>
          <a:endParaRPr lang="lv-LV">
            <a:latin typeface="+mj-lt"/>
          </a:endParaRPr>
        </a:p>
      </dgm:t>
    </dgm:pt>
    <dgm:pt modelId="{A5903AE5-ADB6-451B-BC2A-04F1D15CF8D5}">
      <dgm:prSet phldrT="[Teksts]" custT="1"/>
      <dgm:spPr>
        <a:xfrm>
          <a:off x="0" y="460189"/>
          <a:ext cx="5545138" cy="999337"/>
        </a:xfrm>
        <a:solidFill>
          <a:srgbClr val="F2F2F2">
            <a:alpha val="90000"/>
          </a:srgbClr>
        </a:solidFill>
      </dgm:spPr>
      <dgm:t>
        <a:bodyPr anchor="t"/>
        <a:lstStyle/>
        <a:p>
          <a:pPr algn="l"/>
          <a:r>
            <a:rPr lang="lv-LV" sz="1600" i="0" dirty="0" smtClean="0">
              <a:solidFill>
                <a:srgbClr val="333333"/>
              </a:solidFill>
              <a:latin typeface="+mj-lt"/>
              <a:ea typeface="+mn-ea"/>
              <a:cs typeface="+mn-cs"/>
            </a:rPr>
            <a:t>Risku pieejā balstītas stratēģijas īstenošana</a:t>
          </a:r>
          <a:endParaRPr lang="lv-LV" sz="1600" i="0" dirty="0">
            <a:solidFill>
              <a:srgbClr val="333333"/>
            </a:solidFill>
            <a:latin typeface="+mj-lt"/>
            <a:ea typeface="+mn-ea"/>
            <a:cs typeface="+mn-cs"/>
          </a:endParaRPr>
        </a:p>
      </dgm:t>
    </dgm:pt>
    <dgm:pt modelId="{580DD084-449C-4CF5-88EA-15B2B6E28D97}" type="parTrans" cxnId="{316057C4-27C7-40DD-846C-402FCF3F6826}">
      <dgm:prSet/>
      <dgm:spPr/>
      <dgm:t>
        <a:bodyPr/>
        <a:lstStyle/>
        <a:p>
          <a:endParaRPr lang="lv-LV">
            <a:latin typeface="+mj-lt"/>
          </a:endParaRPr>
        </a:p>
      </dgm:t>
    </dgm:pt>
    <dgm:pt modelId="{0997B97B-82D4-485C-893D-0706B09F74DD}" type="sibTrans" cxnId="{316057C4-27C7-40DD-846C-402FCF3F6826}">
      <dgm:prSet/>
      <dgm:spPr/>
      <dgm:t>
        <a:bodyPr/>
        <a:lstStyle/>
        <a:p>
          <a:endParaRPr lang="lv-LV">
            <a:latin typeface="+mj-lt"/>
          </a:endParaRPr>
        </a:p>
      </dgm:t>
    </dgm:pt>
    <dgm:pt modelId="{1B594DDA-24FD-4BC9-8831-64CE6A282C5C}">
      <dgm:prSet custT="1"/>
      <dgm:spPr>
        <a:xfrm>
          <a:off x="0" y="3547504"/>
          <a:ext cx="5545138" cy="999337"/>
        </a:xfrm>
        <a:solidFill>
          <a:srgbClr val="F2F2F2">
            <a:alpha val="90000"/>
          </a:srgbClr>
        </a:solidFill>
      </dgm:spPr>
      <dgm:t>
        <a:bodyPr/>
        <a:lstStyle/>
        <a:p>
          <a:pPr algn="l"/>
          <a:r>
            <a:rPr lang="lv-LV" sz="1600" i="0" dirty="0" smtClean="0">
              <a:solidFill>
                <a:srgbClr val="333333"/>
              </a:solidFill>
              <a:latin typeface="+mj-lt"/>
              <a:ea typeface="+mn-ea"/>
              <a:cs typeface="+mn-cs"/>
            </a:rPr>
            <a:t>Sagatavoto dokumentu statistika</a:t>
          </a:r>
          <a:endParaRPr lang="lv-LV" sz="1600" i="0" dirty="0">
            <a:solidFill>
              <a:srgbClr val="333333"/>
            </a:solidFill>
            <a:latin typeface="+mj-lt"/>
            <a:ea typeface="+mn-ea"/>
            <a:cs typeface="+mn-cs"/>
          </a:endParaRPr>
        </a:p>
      </dgm:t>
    </dgm:pt>
    <dgm:pt modelId="{751632BF-FF33-4DA1-BAB2-E48057E8A04B}" type="parTrans" cxnId="{3DFAE24C-B8DC-449F-89CA-8BAF22DEC85F}">
      <dgm:prSet/>
      <dgm:spPr/>
      <dgm:t>
        <a:bodyPr/>
        <a:lstStyle/>
        <a:p>
          <a:endParaRPr lang="lv-LV"/>
        </a:p>
      </dgm:t>
    </dgm:pt>
    <dgm:pt modelId="{E98296BA-202D-4227-972A-BDC2CCF15322}" type="sibTrans" cxnId="{3DFAE24C-B8DC-449F-89CA-8BAF22DEC85F}">
      <dgm:prSet/>
      <dgm:spPr/>
      <dgm:t>
        <a:bodyPr/>
        <a:lstStyle/>
        <a:p>
          <a:endParaRPr lang="lv-LV"/>
        </a:p>
      </dgm:t>
    </dgm:pt>
    <dgm:pt modelId="{52E93772-E9EE-431D-AEB6-DA71590095C2}" type="pres">
      <dgm:prSet presAssocID="{37ACBFCA-01D0-4D98-925A-56853019E963}" presName="linear" presStyleCnt="0">
        <dgm:presLayoutVars>
          <dgm:dir/>
          <dgm:animLvl val="lvl"/>
          <dgm:resizeHandles val="exact"/>
        </dgm:presLayoutVars>
      </dgm:prSet>
      <dgm:spPr/>
      <dgm:t>
        <a:bodyPr/>
        <a:lstStyle/>
        <a:p>
          <a:endParaRPr lang="lv-LV"/>
        </a:p>
      </dgm:t>
    </dgm:pt>
    <dgm:pt modelId="{CD1E8811-6117-4471-8921-A5305D60D548}" type="pres">
      <dgm:prSet presAssocID="{A53F3023-BFCE-4205-803D-CF13D55E09D6}" presName="parentLin" presStyleCnt="0"/>
      <dgm:spPr/>
      <dgm:t>
        <a:bodyPr/>
        <a:lstStyle/>
        <a:p>
          <a:endParaRPr lang="lv-LV"/>
        </a:p>
      </dgm:t>
    </dgm:pt>
    <dgm:pt modelId="{915E2A96-EB2A-4812-A323-FB34C37E38F8}" type="pres">
      <dgm:prSet presAssocID="{A53F3023-BFCE-4205-803D-CF13D55E09D6}" presName="parentLeftMargin" presStyleLbl="node1" presStyleIdx="0" presStyleCnt="3"/>
      <dgm:spPr>
        <a:prstGeom prst="roundRect">
          <a:avLst/>
        </a:prstGeom>
      </dgm:spPr>
      <dgm:t>
        <a:bodyPr/>
        <a:lstStyle/>
        <a:p>
          <a:endParaRPr lang="lv-LV"/>
        </a:p>
      </dgm:t>
    </dgm:pt>
    <dgm:pt modelId="{D737F440-A910-4D29-923C-98F49B7ECD6C}" type="pres">
      <dgm:prSet presAssocID="{A53F3023-BFCE-4205-803D-CF13D55E09D6}" presName="parentText" presStyleLbl="node1" presStyleIdx="0" presStyleCnt="3" custScaleX="142857">
        <dgm:presLayoutVars>
          <dgm:chMax val="0"/>
          <dgm:bulletEnabled val="1"/>
        </dgm:presLayoutVars>
      </dgm:prSet>
      <dgm:spPr/>
      <dgm:t>
        <a:bodyPr/>
        <a:lstStyle/>
        <a:p>
          <a:endParaRPr lang="lv-LV"/>
        </a:p>
      </dgm:t>
    </dgm:pt>
    <dgm:pt modelId="{0766D3DD-3256-46F4-A2E1-CFD18623BDAC}" type="pres">
      <dgm:prSet presAssocID="{A53F3023-BFCE-4205-803D-CF13D55E09D6}" presName="negativeSpace" presStyleCnt="0"/>
      <dgm:spPr/>
      <dgm:t>
        <a:bodyPr/>
        <a:lstStyle/>
        <a:p>
          <a:endParaRPr lang="lv-LV"/>
        </a:p>
      </dgm:t>
    </dgm:pt>
    <dgm:pt modelId="{C838F94F-A74E-4A8E-A96D-9D5EEA5FCB52}" type="pres">
      <dgm:prSet presAssocID="{A53F3023-BFCE-4205-803D-CF13D55E09D6}" presName="childText" presStyleLbl="conFgAcc1" presStyleIdx="0" presStyleCnt="3">
        <dgm:presLayoutVars>
          <dgm:bulletEnabled val="1"/>
        </dgm:presLayoutVars>
      </dgm:prSet>
      <dgm:spPr>
        <a:prstGeom prst="rect">
          <a:avLst/>
        </a:prstGeom>
      </dgm:spPr>
      <dgm:t>
        <a:bodyPr/>
        <a:lstStyle/>
        <a:p>
          <a:endParaRPr lang="lv-LV"/>
        </a:p>
      </dgm:t>
    </dgm:pt>
    <dgm:pt modelId="{98C1C0EB-B36B-4423-B6D4-050D3438F5F2}" type="pres">
      <dgm:prSet presAssocID="{2FE10B9A-8050-4334-971B-02D2979AC77C}" presName="spaceBetweenRectangles" presStyleCnt="0"/>
      <dgm:spPr/>
      <dgm:t>
        <a:bodyPr/>
        <a:lstStyle/>
        <a:p>
          <a:endParaRPr lang="lv-LV"/>
        </a:p>
      </dgm:t>
    </dgm:pt>
    <dgm:pt modelId="{A0270344-4334-4614-B9F7-5E225EC1C26D}" type="pres">
      <dgm:prSet presAssocID="{65A5CBAE-F61F-48AC-AE07-487556F7E3EC}" presName="parentLin" presStyleCnt="0"/>
      <dgm:spPr/>
      <dgm:t>
        <a:bodyPr/>
        <a:lstStyle/>
        <a:p>
          <a:endParaRPr lang="lv-LV"/>
        </a:p>
      </dgm:t>
    </dgm:pt>
    <dgm:pt modelId="{67A2BB79-45A5-41D2-B0F9-69A7EF71316D}" type="pres">
      <dgm:prSet presAssocID="{65A5CBAE-F61F-48AC-AE07-487556F7E3EC}" presName="parentLeftMargin" presStyleLbl="node1" presStyleIdx="0" presStyleCnt="3"/>
      <dgm:spPr>
        <a:prstGeom prst="roundRect">
          <a:avLst/>
        </a:prstGeom>
      </dgm:spPr>
      <dgm:t>
        <a:bodyPr/>
        <a:lstStyle/>
        <a:p>
          <a:endParaRPr lang="lv-LV"/>
        </a:p>
      </dgm:t>
    </dgm:pt>
    <dgm:pt modelId="{70F9993D-7CA8-4F81-9EBA-D52DE2551F55}" type="pres">
      <dgm:prSet presAssocID="{65A5CBAE-F61F-48AC-AE07-487556F7E3EC}" presName="parentText" presStyleLbl="node1" presStyleIdx="1" presStyleCnt="3" custScaleX="142857" custScaleY="116785">
        <dgm:presLayoutVars>
          <dgm:chMax val="0"/>
          <dgm:bulletEnabled val="1"/>
        </dgm:presLayoutVars>
      </dgm:prSet>
      <dgm:spPr/>
      <dgm:t>
        <a:bodyPr/>
        <a:lstStyle/>
        <a:p>
          <a:endParaRPr lang="lv-LV"/>
        </a:p>
      </dgm:t>
    </dgm:pt>
    <dgm:pt modelId="{56B4D70C-D83C-4329-8C53-FB36AAB5316B}" type="pres">
      <dgm:prSet presAssocID="{65A5CBAE-F61F-48AC-AE07-487556F7E3EC}" presName="negativeSpace" presStyleCnt="0"/>
      <dgm:spPr/>
      <dgm:t>
        <a:bodyPr/>
        <a:lstStyle/>
        <a:p>
          <a:endParaRPr lang="lv-LV"/>
        </a:p>
      </dgm:t>
    </dgm:pt>
    <dgm:pt modelId="{5F41BC6D-BFB2-4C6B-A9AC-C5555A6FBCA0}" type="pres">
      <dgm:prSet presAssocID="{65A5CBAE-F61F-48AC-AE07-487556F7E3EC}" presName="childText" presStyleLbl="conFgAcc1" presStyleIdx="1" presStyleCnt="3" custScaleY="87155" custLinFactNeighborX="-645" custLinFactNeighborY="41584">
        <dgm:presLayoutVars>
          <dgm:bulletEnabled val="1"/>
        </dgm:presLayoutVars>
      </dgm:prSet>
      <dgm:spPr>
        <a:prstGeom prst="rect">
          <a:avLst/>
        </a:prstGeom>
      </dgm:spPr>
      <dgm:t>
        <a:bodyPr/>
        <a:lstStyle/>
        <a:p>
          <a:endParaRPr lang="lv-LV"/>
        </a:p>
      </dgm:t>
    </dgm:pt>
    <dgm:pt modelId="{976542E2-F16F-417E-B5DC-69A809C42F26}" type="pres">
      <dgm:prSet presAssocID="{FE35DEBE-8C8A-48E8-80BC-2BC315B26C78}" presName="spaceBetweenRectangles" presStyleCnt="0"/>
      <dgm:spPr/>
      <dgm:t>
        <a:bodyPr/>
        <a:lstStyle/>
        <a:p>
          <a:endParaRPr lang="lv-LV"/>
        </a:p>
      </dgm:t>
    </dgm:pt>
    <dgm:pt modelId="{BE5E50BE-297A-4EE3-9744-D85A4075AD4C}" type="pres">
      <dgm:prSet presAssocID="{BBE199FC-0FF1-48CF-A6F6-E565D934575A}" presName="parentLin" presStyleCnt="0"/>
      <dgm:spPr/>
      <dgm:t>
        <a:bodyPr/>
        <a:lstStyle/>
        <a:p>
          <a:endParaRPr lang="lv-LV"/>
        </a:p>
      </dgm:t>
    </dgm:pt>
    <dgm:pt modelId="{F69F0FF1-2E18-4ACE-A28D-1EF1BE67E54B}" type="pres">
      <dgm:prSet presAssocID="{BBE199FC-0FF1-48CF-A6F6-E565D934575A}" presName="parentLeftMargin" presStyleLbl="node1" presStyleIdx="1" presStyleCnt="3"/>
      <dgm:spPr>
        <a:prstGeom prst="roundRect">
          <a:avLst/>
        </a:prstGeom>
      </dgm:spPr>
      <dgm:t>
        <a:bodyPr/>
        <a:lstStyle/>
        <a:p>
          <a:endParaRPr lang="lv-LV"/>
        </a:p>
      </dgm:t>
    </dgm:pt>
    <dgm:pt modelId="{D89CFFCC-C43D-4813-80CD-BA89C19F4087}" type="pres">
      <dgm:prSet presAssocID="{BBE199FC-0FF1-48CF-A6F6-E565D934575A}" presName="parentText" presStyleLbl="node1" presStyleIdx="2" presStyleCnt="3" custScaleX="142857" custLinFactNeighborX="-18169" custLinFactNeighborY="720">
        <dgm:presLayoutVars>
          <dgm:chMax val="0"/>
          <dgm:bulletEnabled val="1"/>
        </dgm:presLayoutVars>
      </dgm:prSet>
      <dgm:spPr/>
      <dgm:t>
        <a:bodyPr/>
        <a:lstStyle/>
        <a:p>
          <a:endParaRPr lang="lv-LV"/>
        </a:p>
      </dgm:t>
    </dgm:pt>
    <dgm:pt modelId="{61F3EE2E-5B32-42F7-B57C-9E802DA07821}" type="pres">
      <dgm:prSet presAssocID="{BBE199FC-0FF1-48CF-A6F6-E565D934575A}" presName="negativeSpace" presStyleCnt="0"/>
      <dgm:spPr/>
      <dgm:t>
        <a:bodyPr/>
        <a:lstStyle/>
        <a:p>
          <a:endParaRPr lang="lv-LV"/>
        </a:p>
      </dgm:t>
    </dgm:pt>
    <dgm:pt modelId="{2C76466C-41C8-4C1F-9D0C-B6A5AD9A449A}" type="pres">
      <dgm:prSet presAssocID="{BBE199FC-0FF1-48CF-A6F6-E565D934575A}" presName="childText" presStyleLbl="conFgAcc1" presStyleIdx="2" presStyleCnt="3" custLinFactNeighborY="53896">
        <dgm:presLayoutVars>
          <dgm:bulletEnabled val="1"/>
        </dgm:presLayoutVars>
      </dgm:prSet>
      <dgm:spPr>
        <a:prstGeom prst="rect">
          <a:avLst/>
        </a:prstGeom>
      </dgm:spPr>
      <dgm:t>
        <a:bodyPr/>
        <a:lstStyle/>
        <a:p>
          <a:endParaRPr lang="lv-LV"/>
        </a:p>
      </dgm:t>
    </dgm:pt>
  </dgm:ptLst>
  <dgm:cxnLst>
    <dgm:cxn modelId="{409310AC-A9B4-48FC-8AA0-B113C1BDEA46}" srcId="{A53F3023-BFCE-4205-803D-CF13D55E09D6}" destId="{478EDF59-3205-4812-A385-BFBB6CF1A892}" srcOrd="0" destOrd="0" parTransId="{58EFD511-617A-45E2-8334-8CB5AF758D8E}" sibTransId="{7FDE24A6-3D3A-41AC-A918-380D6142AF86}"/>
    <dgm:cxn modelId="{8F4E82EA-4270-4EE7-BF35-366D85B1AB5F}" type="presOf" srcId="{8C87B8FB-AF42-47F6-8345-7637EC6B8F38}" destId="{5F41BC6D-BFB2-4C6B-A9AC-C5555A6FBCA0}" srcOrd="0" destOrd="0" presId="urn:microsoft.com/office/officeart/2005/8/layout/list1"/>
    <dgm:cxn modelId="{C81F094D-0AC1-478E-B4A9-0CC35BB1B861}" srcId="{BBE199FC-0FF1-48CF-A6F6-E565D934575A}" destId="{0093716E-E2E4-49F5-A66F-263F3F422B2B}" srcOrd="0" destOrd="0" parTransId="{0BE3AAC7-8183-40F2-8607-1D7413E7B1F0}" sibTransId="{5FA6CA70-DF54-4C34-9FD4-3AB70B262129}"/>
    <dgm:cxn modelId="{3DFAE24C-B8DC-449F-89CA-8BAF22DEC85F}" srcId="{BBE199FC-0FF1-48CF-A6F6-E565D934575A}" destId="{1B594DDA-24FD-4BC9-8831-64CE6A282C5C}" srcOrd="1" destOrd="0" parTransId="{751632BF-FF33-4DA1-BAB2-E48057E8A04B}" sibTransId="{E98296BA-202D-4227-972A-BDC2CCF15322}"/>
    <dgm:cxn modelId="{4326D250-D35A-49A2-B390-1E043D114DA3}" type="presOf" srcId="{65A5CBAE-F61F-48AC-AE07-487556F7E3EC}" destId="{70F9993D-7CA8-4F81-9EBA-D52DE2551F55}" srcOrd="1" destOrd="0" presId="urn:microsoft.com/office/officeart/2005/8/layout/list1"/>
    <dgm:cxn modelId="{24241541-4DA9-45C5-8CE4-514C2FD27851}" type="presOf" srcId="{A5903AE5-ADB6-451B-BC2A-04F1D15CF8D5}" destId="{C838F94F-A74E-4A8E-A96D-9D5EEA5FCB52}" srcOrd="0" destOrd="1" presId="urn:microsoft.com/office/officeart/2005/8/layout/list1"/>
    <dgm:cxn modelId="{CFDE038B-8265-4767-8382-5E1B0A306BCE}" type="presOf" srcId="{402E14D0-D7D3-4ECF-982D-AB84F79F477A}" destId="{5F41BC6D-BFB2-4C6B-A9AC-C5555A6FBCA0}" srcOrd="0" destOrd="1" presId="urn:microsoft.com/office/officeart/2005/8/layout/list1"/>
    <dgm:cxn modelId="{33F9FF68-3A54-4C3C-B478-FA6A9D936918}" type="presOf" srcId="{A53F3023-BFCE-4205-803D-CF13D55E09D6}" destId="{915E2A96-EB2A-4812-A323-FB34C37E38F8}" srcOrd="0" destOrd="0" presId="urn:microsoft.com/office/officeart/2005/8/layout/list1"/>
    <dgm:cxn modelId="{6A8127D0-1B99-477D-A16E-A0486B7D1564}" srcId="{65A5CBAE-F61F-48AC-AE07-487556F7E3EC}" destId="{8C87B8FB-AF42-47F6-8345-7637EC6B8F38}" srcOrd="0" destOrd="0" parTransId="{A443AAB2-3916-4F64-BD29-34959F861461}" sibTransId="{823E36BD-B740-4A99-964F-9C8A06263F8D}"/>
    <dgm:cxn modelId="{316057C4-27C7-40DD-846C-402FCF3F6826}" srcId="{A53F3023-BFCE-4205-803D-CF13D55E09D6}" destId="{A5903AE5-ADB6-451B-BC2A-04F1D15CF8D5}" srcOrd="1" destOrd="0" parTransId="{580DD084-449C-4CF5-88EA-15B2B6E28D97}" sibTransId="{0997B97B-82D4-485C-893D-0706B09F74DD}"/>
    <dgm:cxn modelId="{7B7B944C-1ADA-4813-B8E4-2D5CFF8344F3}" srcId="{37ACBFCA-01D0-4D98-925A-56853019E963}" destId="{BBE199FC-0FF1-48CF-A6F6-E565D934575A}" srcOrd="2" destOrd="0" parTransId="{58AEB6C2-0DEB-4EEE-A675-F6DE0B74254E}" sibTransId="{6073E74D-B2F3-4027-9A1A-9A3713572943}"/>
    <dgm:cxn modelId="{1614E719-97C5-4DC5-979F-0F634E296E27}" srcId="{37ACBFCA-01D0-4D98-925A-56853019E963}" destId="{A53F3023-BFCE-4205-803D-CF13D55E09D6}" srcOrd="0" destOrd="0" parTransId="{05459E34-36FC-4AEF-82BD-E8676512AAE3}" sibTransId="{2FE10B9A-8050-4334-971B-02D2979AC77C}"/>
    <dgm:cxn modelId="{74BF5AC8-D047-41D5-B041-68494F1BA5A6}" type="presOf" srcId="{65A5CBAE-F61F-48AC-AE07-487556F7E3EC}" destId="{67A2BB79-45A5-41D2-B0F9-69A7EF71316D}" srcOrd="0" destOrd="0" presId="urn:microsoft.com/office/officeart/2005/8/layout/list1"/>
    <dgm:cxn modelId="{4AF9AC0D-2974-4CF6-A663-0474D31B590D}" type="presOf" srcId="{37ACBFCA-01D0-4D98-925A-56853019E963}" destId="{52E93772-E9EE-431D-AEB6-DA71590095C2}" srcOrd="0" destOrd="0" presId="urn:microsoft.com/office/officeart/2005/8/layout/list1"/>
    <dgm:cxn modelId="{94B13AEC-8A00-42CA-ABD1-0C11E89C23B1}" type="presOf" srcId="{478EDF59-3205-4812-A385-BFBB6CF1A892}" destId="{C838F94F-A74E-4A8E-A96D-9D5EEA5FCB52}" srcOrd="0" destOrd="0" presId="urn:microsoft.com/office/officeart/2005/8/layout/list1"/>
    <dgm:cxn modelId="{38B5F6CD-6C34-4FC9-99D5-F4FDEEC037DF}" srcId="{65A5CBAE-F61F-48AC-AE07-487556F7E3EC}" destId="{402E14D0-D7D3-4ECF-982D-AB84F79F477A}" srcOrd="1" destOrd="0" parTransId="{F1893E4C-5941-4073-B5BD-040AB39585CB}" sibTransId="{0618BDEB-6156-4CFF-BD4B-CCF74CEA7C31}"/>
    <dgm:cxn modelId="{1BA8E248-C0B5-49C6-AFAE-57BA680F49C0}" type="presOf" srcId="{0093716E-E2E4-49F5-A66F-263F3F422B2B}" destId="{2C76466C-41C8-4C1F-9D0C-B6A5AD9A449A}" srcOrd="0" destOrd="0" presId="urn:microsoft.com/office/officeart/2005/8/layout/list1"/>
    <dgm:cxn modelId="{70A8D378-F2BD-4A0A-B6D3-B4FE177FF06B}" type="presOf" srcId="{A53F3023-BFCE-4205-803D-CF13D55E09D6}" destId="{D737F440-A910-4D29-923C-98F49B7ECD6C}" srcOrd="1" destOrd="0" presId="urn:microsoft.com/office/officeart/2005/8/layout/list1"/>
    <dgm:cxn modelId="{B2F64F74-F2C8-4C1D-B713-685C3334545C}" type="presOf" srcId="{BBE199FC-0FF1-48CF-A6F6-E565D934575A}" destId="{D89CFFCC-C43D-4813-80CD-BA89C19F4087}" srcOrd="1" destOrd="0" presId="urn:microsoft.com/office/officeart/2005/8/layout/list1"/>
    <dgm:cxn modelId="{0ECF6CDF-9C44-447B-94BA-F171B5E50571}" srcId="{37ACBFCA-01D0-4D98-925A-56853019E963}" destId="{65A5CBAE-F61F-48AC-AE07-487556F7E3EC}" srcOrd="1" destOrd="0" parTransId="{2FBA9BE4-22FF-4799-9ADB-872578CFCFA6}" sibTransId="{FE35DEBE-8C8A-48E8-80BC-2BC315B26C78}"/>
    <dgm:cxn modelId="{6D270523-1EB9-4036-84CB-33D1C2B52FCA}" type="presOf" srcId="{BBE199FC-0FF1-48CF-A6F6-E565D934575A}" destId="{F69F0FF1-2E18-4ACE-A28D-1EF1BE67E54B}" srcOrd="0" destOrd="0" presId="urn:microsoft.com/office/officeart/2005/8/layout/list1"/>
    <dgm:cxn modelId="{1A3D896C-5A3A-4554-9FFF-88A100EF155A}" type="presOf" srcId="{1B594DDA-24FD-4BC9-8831-64CE6A282C5C}" destId="{2C76466C-41C8-4C1F-9D0C-B6A5AD9A449A}" srcOrd="0" destOrd="1" presId="urn:microsoft.com/office/officeart/2005/8/layout/list1"/>
    <dgm:cxn modelId="{F0C69011-EB8D-456E-AC08-BE8EDA51799D}" type="presParOf" srcId="{52E93772-E9EE-431D-AEB6-DA71590095C2}" destId="{CD1E8811-6117-4471-8921-A5305D60D548}" srcOrd="0" destOrd="0" presId="urn:microsoft.com/office/officeart/2005/8/layout/list1"/>
    <dgm:cxn modelId="{441F3309-A8B3-4EA9-BE9E-23F64258CF5D}" type="presParOf" srcId="{CD1E8811-6117-4471-8921-A5305D60D548}" destId="{915E2A96-EB2A-4812-A323-FB34C37E38F8}" srcOrd="0" destOrd="0" presId="urn:microsoft.com/office/officeart/2005/8/layout/list1"/>
    <dgm:cxn modelId="{009B5D4F-B880-4245-A044-E4EECA633848}" type="presParOf" srcId="{CD1E8811-6117-4471-8921-A5305D60D548}" destId="{D737F440-A910-4D29-923C-98F49B7ECD6C}" srcOrd="1" destOrd="0" presId="urn:microsoft.com/office/officeart/2005/8/layout/list1"/>
    <dgm:cxn modelId="{46762B3E-6658-4F63-B39A-324F3970148D}" type="presParOf" srcId="{52E93772-E9EE-431D-AEB6-DA71590095C2}" destId="{0766D3DD-3256-46F4-A2E1-CFD18623BDAC}" srcOrd="1" destOrd="0" presId="urn:microsoft.com/office/officeart/2005/8/layout/list1"/>
    <dgm:cxn modelId="{81F5A7B3-2110-47D7-9829-4AC88E789474}" type="presParOf" srcId="{52E93772-E9EE-431D-AEB6-DA71590095C2}" destId="{C838F94F-A74E-4A8E-A96D-9D5EEA5FCB52}" srcOrd="2" destOrd="0" presId="urn:microsoft.com/office/officeart/2005/8/layout/list1"/>
    <dgm:cxn modelId="{A411788D-5E34-4FED-9956-B395174ED7B4}" type="presParOf" srcId="{52E93772-E9EE-431D-AEB6-DA71590095C2}" destId="{98C1C0EB-B36B-4423-B6D4-050D3438F5F2}" srcOrd="3" destOrd="0" presId="urn:microsoft.com/office/officeart/2005/8/layout/list1"/>
    <dgm:cxn modelId="{5E94D3B6-E7D2-4D25-A4D7-FC357C269001}" type="presParOf" srcId="{52E93772-E9EE-431D-AEB6-DA71590095C2}" destId="{A0270344-4334-4614-B9F7-5E225EC1C26D}" srcOrd="4" destOrd="0" presId="urn:microsoft.com/office/officeart/2005/8/layout/list1"/>
    <dgm:cxn modelId="{3F18754E-A39D-4526-85A2-8D8A8763B4C4}" type="presParOf" srcId="{A0270344-4334-4614-B9F7-5E225EC1C26D}" destId="{67A2BB79-45A5-41D2-B0F9-69A7EF71316D}" srcOrd="0" destOrd="0" presId="urn:microsoft.com/office/officeart/2005/8/layout/list1"/>
    <dgm:cxn modelId="{D35792D1-E739-47A0-B34B-6A2476C6FD99}" type="presParOf" srcId="{A0270344-4334-4614-B9F7-5E225EC1C26D}" destId="{70F9993D-7CA8-4F81-9EBA-D52DE2551F55}" srcOrd="1" destOrd="0" presId="urn:microsoft.com/office/officeart/2005/8/layout/list1"/>
    <dgm:cxn modelId="{D01F0B92-D046-47A0-8429-43D61FFB837D}" type="presParOf" srcId="{52E93772-E9EE-431D-AEB6-DA71590095C2}" destId="{56B4D70C-D83C-4329-8C53-FB36AAB5316B}" srcOrd="5" destOrd="0" presId="urn:microsoft.com/office/officeart/2005/8/layout/list1"/>
    <dgm:cxn modelId="{DD49BE92-FA25-439E-A0E7-21A196F32B51}" type="presParOf" srcId="{52E93772-E9EE-431D-AEB6-DA71590095C2}" destId="{5F41BC6D-BFB2-4C6B-A9AC-C5555A6FBCA0}" srcOrd="6" destOrd="0" presId="urn:microsoft.com/office/officeart/2005/8/layout/list1"/>
    <dgm:cxn modelId="{E4DFC4A7-86FD-4129-BA41-4B4BEC9D8CAA}" type="presParOf" srcId="{52E93772-E9EE-431D-AEB6-DA71590095C2}" destId="{976542E2-F16F-417E-B5DC-69A809C42F26}" srcOrd="7" destOrd="0" presId="urn:microsoft.com/office/officeart/2005/8/layout/list1"/>
    <dgm:cxn modelId="{DE6DB354-6AC1-4EDF-ADBA-D6338D199AAA}" type="presParOf" srcId="{52E93772-E9EE-431D-AEB6-DA71590095C2}" destId="{BE5E50BE-297A-4EE3-9744-D85A4075AD4C}" srcOrd="8" destOrd="0" presId="urn:microsoft.com/office/officeart/2005/8/layout/list1"/>
    <dgm:cxn modelId="{75FE993B-7F8E-4883-9E9E-B37783EDDC62}" type="presParOf" srcId="{BE5E50BE-297A-4EE3-9744-D85A4075AD4C}" destId="{F69F0FF1-2E18-4ACE-A28D-1EF1BE67E54B}" srcOrd="0" destOrd="0" presId="urn:microsoft.com/office/officeart/2005/8/layout/list1"/>
    <dgm:cxn modelId="{FD93DACB-0001-419E-B346-96CBDF8A2E1E}" type="presParOf" srcId="{BE5E50BE-297A-4EE3-9744-D85A4075AD4C}" destId="{D89CFFCC-C43D-4813-80CD-BA89C19F4087}" srcOrd="1" destOrd="0" presId="urn:microsoft.com/office/officeart/2005/8/layout/list1"/>
    <dgm:cxn modelId="{1C5448B3-31E5-484A-B44E-C5A12904A0BB}" type="presParOf" srcId="{52E93772-E9EE-431D-AEB6-DA71590095C2}" destId="{61F3EE2E-5B32-42F7-B57C-9E802DA07821}" srcOrd="9" destOrd="0" presId="urn:microsoft.com/office/officeart/2005/8/layout/list1"/>
    <dgm:cxn modelId="{354BE390-50BF-4E7F-82F6-EFE734B01A7C}" type="presParOf" srcId="{52E93772-E9EE-431D-AEB6-DA71590095C2}" destId="{2C76466C-41C8-4C1F-9D0C-B6A5AD9A449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65D924-F5C5-4D79-985E-B3FF2D4AB0F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lv-LV"/>
        </a:p>
      </dgm:t>
    </dgm:pt>
    <dgm:pt modelId="{61C668AE-73BC-4D7C-8E30-712E91B7539A}">
      <dgm:prSet phldrT="[Teksts]"/>
      <dgm:spPr/>
      <dgm:t>
        <a:bodyPr/>
        <a:lstStyle/>
        <a:p>
          <a:r>
            <a:rPr lang="lv-LV" dirty="0" smtClean="0"/>
            <a:t>Kritēriju noteikšana, balstoties uz risku novērtēšanas rezultātiem</a:t>
          </a:r>
          <a:endParaRPr lang="lv-LV" dirty="0"/>
        </a:p>
      </dgm:t>
    </dgm:pt>
    <dgm:pt modelId="{94AFA778-C821-46B4-B0F9-120E37AC4FA1}" type="parTrans" cxnId="{0CAECFAC-0E78-453C-988D-D7E7A02796C3}">
      <dgm:prSet/>
      <dgm:spPr/>
      <dgm:t>
        <a:bodyPr/>
        <a:lstStyle/>
        <a:p>
          <a:endParaRPr lang="lv-LV"/>
        </a:p>
      </dgm:t>
    </dgm:pt>
    <dgm:pt modelId="{FC1F2B18-EAD3-4534-A1F7-9FFD4D69AFCB}" type="sibTrans" cxnId="{0CAECFAC-0E78-453C-988D-D7E7A02796C3}">
      <dgm:prSet/>
      <dgm:spPr/>
      <dgm:t>
        <a:bodyPr/>
        <a:lstStyle/>
        <a:p>
          <a:endParaRPr lang="lv-LV"/>
        </a:p>
      </dgm:t>
    </dgm:pt>
    <dgm:pt modelId="{5CA01E13-8EE5-42B5-827A-FD8E07E13326}">
      <dgm:prSet phldrT="[Teksts]"/>
      <dgm:spPr/>
      <dgm:t>
        <a:bodyPr/>
        <a:lstStyle/>
        <a:p>
          <a:r>
            <a:rPr lang="lv-LV" dirty="0" smtClean="0"/>
            <a:t>Pārbaudāmo būvju apjomu noteikšana saskaņā ar kritērijiem</a:t>
          </a:r>
          <a:endParaRPr lang="lv-LV" dirty="0"/>
        </a:p>
      </dgm:t>
    </dgm:pt>
    <dgm:pt modelId="{B40FE6E0-8E1C-43A8-869D-568BD28C0CBB}" type="parTrans" cxnId="{0925F13D-4CD7-4AA6-B644-A593FB111F4C}">
      <dgm:prSet/>
      <dgm:spPr/>
      <dgm:t>
        <a:bodyPr/>
        <a:lstStyle/>
        <a:p>
          <a:endParaRPr lang="lv-LV"/>
        </a:p>
      </dgm:t>
    </dgm:pt>
    <dgm:pt modelId="{4B052F5B-D04C-4328-AA0A-4DC17095D35E}" type="sibTrans" cxnId="{0925F13D-4CD7-4AA6-B644-A593FB111F4C}">
      <dgm:prSet/>
      <dgm:spPr/>
      <dgm:t>
        <a:bodyPr/>
        <a:lstStyle/>
        <a:p>
          <a:endParaRPr lang="lv-LV"/>
        </a:p>
      </dgm:t>
    </dgm:pt>
    <dgm:pt modelId="{9CDFBF88-E9D6-48A6-A03E-337A5D2F8A23}">
      <dgm:prSet phldrT="[Teksts]"/>
      <dgm:spPr/>
      <dgm:t>
        <a:bodyPr/>
        <a:lstStyle/>
        <a:p>
          <a:r>
            <a:rPr lang="lv-LV" dirty="0" smtClean="0"/>
            <a:t>Pārbaužu plānošana un veikšana</a:t>
          </a:r>
          <a:endParaRPr lang="lv-LV" dirty="0"/>
        </a:p>
      </dgm:t>
    </dgm:pt>
    <dgm:pt modelId="{5E693294-339C-467F-B146-CCF96F88096D}" type="parTrans" cxnId="{11A38ADF-7980-42B2-BDB2-B44E2CA7F585}">
      <dgm:prSet/>
      <dgm:spPr/>
      <dgm:t>
        <a:bodyPr/>
        <a:lstStyle/>
        <a:p>
          <a:endParaRPr lang="lv-LV"/>
        </a:p>
      </dgm:t>
    </dgm:pt>
    <dgm:pt modelId="{E38F6580-D9D6-4698-BC32-FFB8B7D6A526}" type="sibTrans" cxnId="{11A38ADF-7980-42B2-BDB2-B44E2CA7F585}">
      <dgm:prSet/>
      <dgm:spPr/>
      <dgm:t>
        <a:bodyPr/>
        <a:lstStyle/>
        <a:p>
          <a:endParaRPr lang="lv-LV"/>
        </a:p>
      </dgm:t>
    </dgm:pt>
    <dgm:pt modelId="{8C3B2535-CDFE-4F5F-815F-E0E906406BC5}">
      <dgm:prSet phldrT="[Teksts]"/>
      <dgm:spPr/>
      <dgm:t>
        <a:bodyPr/>
        <a:lstStyle/>
        <a:p>
          <a:r>
            <a:rPr lang="lv-LV" dirty="0" smtClean="0"/>
            <a:t>Kritēriju pārskatīšana (ja nepieciešams)</a:t>
          </a:r>
          <a:endParaRPr lang="lv-LV" dirty="0"/>
        </a:p>
      </dgm:t>
    </dgm:pt>
    <dgm:pt modelId="{9A290E6A-02A2-420D-B567-3A82E667F6E2}" type="parTrans" cxnId="{066DA237-B805-496D-BD3B-2EC0AB75C88D}">
      <dgm:prSet/>
      <dgm:spPr/>
      <dgm:t>
        <a:bodyPr/>
        <a:lstStyle/>
        <a:p>
          <a:endParaRPr lang="lv-LV"/>
        </a:p>
      </dgm:t>
    </dgm:pt>
    <dgm:pt modelId="{D24F6354-DAD4-4E5E-9C59-50AB95426155}" type="sibTrans" cxnId="{066DA237-B805-496D-BD3B-2EC0AB75C88D}">
      <dgm:prSet/>
      <dgm:spPr/>
      <dgm:t>
        <a:bodyPr/>
        <a:lstStyle/>
        <a:p>
          <a:endParaRPr lang="lv-LV"/>
        </a:p>
      </dgm:t>
    </dgm:pt>
    <dgm:pt modelId="{6025A763-769A-480F-A827-7F90ECC7AB67}">
      <dgm:prSet phldrT="[Teksts]"/>
      <dgm:spPr/>
      <dgm:t>
        <a:bodyPr/>
        <a:lstStyle/>
        <a:p>
          <a:r>
            <a:rPr lang="lv-LV" dirty="0" smtClean="0"/>
            <a:t>Riska informācijas apkopošana (analīze, risku novērtēšana)</a:t>
          </a:r>
          <a:endParaRPr lang="lv-LV" dirty="0"/>
        </a:p>
      </dgm:t>
    </dgm:pt>
    <dgm:pt modelId="{81E3678F-DC1A-40AC-98ED-A7BCBD4379E4}" type="parTrans" cxnId="{525502A9-3D14-4978-A376-EC0146C9C174}">
      <dgm:prSet/>
      <dgm:spPr/>
      <dgm:t>
        <a:bodyPr/>
        <a:lstStyle/>
        <a:p>
          <a:endParaRPr lang="lv-LV"/>
        </a:p>
      </dgm:t>
    </dgm:pt>
    <dgm:pt modelId="{EF4BA4A8-B53A-4083-9D07-942E2151E7F0}" type="sibTrans" cxnId="{525502A9-3D14-4978-A376-EC0146C9C174}">
      <dgm:prSet/>
      <dgm:spPr/>
      <dgm:t>
        <a:bodyPr/>
        <a:lstStyle/>
        <a:p>
          <a:endParaRPr lang="lv-LV"/>
        </a:p>
      </dgm:t>
    </dgm:pt>
    <dgm:pt modelId="{068104F8-135B-4C42-BC42-88F86A537F58}" type="pres">
      <dgm:prSet presAssocID="{FD65D924-F5C5-4D79-985E-B3FF2D4AB0FE}" presName="Name0" presStyleCnt="0">
        <dgm:presLayoutVars>
          <dgm:dir/>
          <dgm:resizeHandles val="exact"/>
        </dgm:presLayoutVars>
      </dgm:prSet>
      <dgm:spPr/>
      <dgm:t>
        <a:bodyPr/>
        <a:lstStyle/>
        <a:p>
          <a:endParaRPr lang="lv-LV"/>
        </a:p>
      </dgm:t>
    </dgm:pt>
    <dgm:pt modelId="{49D087D0-7E57-48C2-9BEB-EEE7F668B65F}" type="pres">
      <dgm:prSet presAssocID="{FD65D924-F5C5-4D79-985E-B3FF2D4AB0FE}" presName="cycle" presStyleCnt="0"/>
      <dgm:spPr/>
    </dgm:pt>
    <dgm:pt modelId="{BFE5CA15-317F-4626-9C10-10C56EA87CD4}" type="pres">
      <dgm:prSet presAssocID="{6025A763-769A-480F-A827-7F90ECC7AB67}" presName="nodeFirstNode" presStyleLbl="node1" presStyleIdx="0" presStyleCnt="5">
        <dgm:presLayoutVars>
          <dgm:bulletEnabled val="1"/>
        </dgm:presLayoutVars>
      </dgm:prSet>
      <dgm:spPr/>
      <dgm:t>
        <a:bodyPr/>
        <a:lstStyle/>
        <a:p>
          <a:endParaRPr lang="lv-LV"/>
        </a:p>
      </dgm:t>
    </dgm:pt>
    <dgm:pt modelId="{ECEAB29C-8354-4170-9B39-0F5CD7A23127}" type="pres">
      <dgm:prSet presAssocID="{EF4BA4A8-B53A-4083-9D07-942E2151E7F0}" presName="sibTransFirstNode" presStyleLbl="bgShp" presStyleIdx="0" presStyleCnt="1"/>
      <dgm:spPr/>
      <dgm:t>
        <a:bodyPr/>
        <a:lstStyle/>
        <a:p>
          <a:endParaRPr lang="lv-LV"/>
        </a:p>
      </dgm:t>
    </dgm:pt>
    <dgm:pt modelId="{1EB55E07-772D-41F4-AFA2-EAE2A22A8527}" type="pres">
      <dgm:prSet presAssocID="{61C668AE-73BC-4D7C-8E30-712E91B7539A}" presName="nodeFollowingNodes" presStyleLbl="node1" presStyleIdx="1" presStyleCnt="5">
        <dgm:presLayoutVars>
          <dgm:bulletEnabled val="1"/>
        </dgm:presLayoutVars>
      </dgm:prSet>
      <dgm:spPr/>
      <dgm:t>
        <a:bodyPr/>
        <a:lstStyle/>
        <a:p>
          <a:endParaRPr lang="lv-LV"/>
        </a:p>
      </dgm:t>
    </dgm:pt>
    <dgm:pt modelId="{0EDF46E4-B3BA-443E-B77A-E1FA93AEA077}" type="pres">
      <dgm:prSet presAssocID="{5CA01E13-8EE5-42B5-827A-FD8E07E13326}" presName="nodeFollowingNodes" presStyleLbl="node1" presStyleIdx="2" presStyleCnt="5">
        <dgm:presLayoutVars>
          <dgm:bulletEnabled val="1"/>
        </dgm:presLayoutVars>
      </dgm:prSet>
      <dgm:spPr/>
      <dgm:t>
        <a:bodyPr/>
        <a:lstStyle/>
        <a:p>
          <a:endParaRPr lang="lv-LV"/>
        </a:p>
      </dgm:t>
    </dgm:pt>
    <dgm:pt modelId="{7C2CB275-CC83-4AE9-96CF-B9E77343211D}" type="pres">
      <dgm:prSet presAssocID="{9CDFBF88-E9D6-48A6-A03E-337A5D2F8A23}" presName="nodeFollowingNodes" presStyleLbl="node1" presStyleIdx="3" presStyleCnt="5">
        <dgm:presLayoutVars>
          <dgm:bulletEnabled val="1"/>
        </dgm:presLayoutVars>
      </dgm:prSet>
      <dgm:spPr/>
      <dgm:t>
        <a:bodyPr/>
        <a:lstStyle/>
        <a:p>
          <a:endParaRPr lang="lv-LV"/>
        </a:p>
      </dgm:t>
    </dgm:pt>
    <dgm:pt modelId="{8DCE5BBA-06BD-4A89-9D9C-B5D6E34AEFE8}" type="pres">
      <dgm:prSet presAssocID="{8C3B2535-CDFE-4F5F-815F-E0E906406BC5}" presName="nodeFollowingNodes" presStyleLbl="node1" presStyleIdx="4" presStyleCnt="5">
        <dgm:presLayoutVars>
          <dgm:bulletEnabled val="1"/>
        </dgm:presLayoutVars>
      </dgm:prSet>
      <dgm:spPr/>
      <dgm:t>
        <a:bodyPr/>
        <a:lstStyle/>
        <a:p>
          <a:endParaRPr lang="lv-LV"/>
        </a:p>
      </dgm:t>
    </dgm:pt>
  </dgm:ptLst>
  <dgm:cxnLst>
    <dgm:cxn modelId="{ACEF4BE4-0D10-4AA3-AC7D-5535F9DA322B}" type="presOf" srcId="{FD65D924-F5C5-4D79-985E-B3FF2D4AB0FE}" destId="{068104F8-135B-4C42-BC42-88F86A537F58}" srcOrd="0" destOrd="0" presId="urn:microsoft.com/office/officeart/2005/8/layout/cycle3"/>
    <dgm:cxn modelId="{360FCD0C-F815-45D6-B48E-E30D5C7D64AC}" type="presOf" srcId="{9CDFBF88-E9D6-48A6-A03E-337A5D2F8A23}" destId="{7C2CB275-CC83-4AE9-96CF-B9E77343211D}" srcOrd="0" destOrd="0" presId="urn:microsoft.com/office/officeart/2005/8/layout/cycle3"/>
    <dgm:cxn modelId="{D31DFB3D-E97B-42BF-8DE3-872C59AF0456}" type="presOf" srcId="{5CA01E13-8EE5-42B5-827A-FD8E07E13326}" destId="{0EDF46E4-B3BA-443E-B77A-E1FA93AEA077}" srcOrd="0" destOrd="0" presId="urn:microsoft.com/office/officeart/2005/8/layout/cycle3"/>
    <dgm:cxn modelId="{B0B75EBE-F2D3-433F-8029-AA83E74E2B90}" type="presOf" srcId="{8C3B2535-CDFE-4F5F-815F-E0E906406BC5}" destId="{8DCE5BBA-06BD-4A89-9D9C-B5D6E34AEFE8}" srcOrd="0" destOrd="0" presId="urn:microsoft.com/office/officeart/2005/8/layout/cycle3"/>
    <dgm:cxn modelId="{0CAECFAC-0E78-453C-988D-D7E7A02796C3}" srcId="{FD65D924-F5C5-4D79-985E-B3FF2D4AB0FE}" destId="{61C668AE-73BC-4D7C-8E30-712E91B7539A}" srcOrd="1" destOrd="0" parTransId="{94AFA778-C821-46B4-B0F9-120E37AC4FA1}" sibTransId="{FC1F2B18-EAD3-4534-A1F7-9FFD4D69AFCB}"/>
    <dgm:cxn modelId="{525502A9-3D14-4978-A376-EC0146C9C174}" srcId="{FD65D924-F5C5-4D79-985E-B3FF2D4AB0FE}" destId="{6025A763-769A-480F-A827-7F90ECC7AB67}" srcOrd="0" destOrd="0" parTransId="{81E3678F-DC1A-40AC-98ED-A7BCBD4379E4}" sibTransId="{EF4BA4A8-B53A-4083-9D07-942E2151E7F0}"/>
    <dgm:cxn modelId="{EB611890-D768-441C-A8F9-3245B558CCE1}" type="presOf" srcId="{6025A763-769A-480F-A827-7F90ECC7AB67}" destId="{BFE5CA15-317F-4626-9C10-10C56EA87CD4}" srcOrd="0" destOrd="0" presId="urn:microsoft.com/office/officeart/2005/8/layout/cycle3"/>
    <dgm:cxn modelId="{7FA926B5-E774-442A-9770-5B0A5268021B}" type="presOf" srcId="{EF4BA4A8-B53A-4083-9D07-942E2151E7F0}" destId="{ECEAB29C-8354-4170-9B39-0F5CD7A23127}" srcOrd="0" destOrd="0" presId="urn:microsoft.com/office/officeart/2005/8/layout/cycle3"/>
    <dgm:cxn modelId="{E5A56570-D463-46DA-A6D7-E0B774D28107}" type="presOf" srcId="{61C668AE-73BC-4D7C-8E30-712E91B7539A}" destId="{1EB55E07-772D-41F4-AFA2-EAE2A22A8527}" srcOrd="0" destOrd="0" presId="urn:microsoft.com/office/officeart/2005/8/layout/cycle3"/>
    <dgm:cxn modelId="{066DA237-B805-496D-BD3B-2EC0AB75C88D}" srcId="{FD65D924-F5C5-4D79-985E-B3FF2D4AB0FE}" destId="{8C3B2535-CDFE-4F5F-815F-E0E906406BC5}" srcOrd="4" destOrd="0" parTransId="{9A290E6A-02A2-420D-B567-3A82E667F6E2}" sibTransId="{D24F6354-DAD4-4E5E-9C59-50AB95426155}"/>
    <dgm:cxn modelId="{11A38ADF-7980-42B2-BDB2-B44E2CA7F585}" srcId="{FD65D924-F5C5-4D79-985E-B3FF2D4AB0FE}" destId="{9CDFBF88-E9D6-48A6-A03E-337A5D2F8A23}" srcOrd="3" destOrd="0" parTransId="{5E693294-339C-467F-B146-CCF96F88096D}" sibTransId="{E38F6580-D9D6-4698-BC32-FFB8B7D6A526}"/>
    <dgm:cxn modelId="{0925F13D-4CD7-4AA6-B644-A593FB111F4C}" srcId="{FD65D924-F5C5-4D79-985E-B3FF2D4AB0FE}" destId="{5CA01E13-8EE5-42B5-827A-FD8E07E13326}" srcOrd="2" destOrd="0" parTransId="{B40FE6E0-8E1C-43A8-869D-568BD28C0CBB}" sibTransId="{4B052F5B-D04C-4328-AA0A-4DC17095D35E}"/>
    <dgm:cxn modelId="{DCEE5EBA-B357-43D2-B004-A26CD042212F}" type="presParOf" srcId="{068104F8-135B-4C42-BC42-88F86A537F58}" destId="{49D087D0-7E57-48C2-9BEB-EEE7F668B65F}" srcOrd="0" destOrd="0" presId="urn:microsoft.com/office/officeart/2005/8/layout/cycle3"/>
    <dgm:cxn modelId="{A91D7863-C3C2-4F15-A5E4-72BA2B58C925}" type="presParOf" srcId="{49D087D0-7E57-48C2-9BEB-EEE7F668B65F}" destId="{BFE5CA15-317F-4626-9C10-10C56EA87CD4}" srcOrd="0" destOrd="0" presId="urn:microsoft.com/office/officeart/2005/8/layout/cycle3"/>
    <dgm:cxn modelId="{1F15F8C7-ED49-402D-9F3B-A30D400A9191}" type="presParOf" srcId="{49D087D0-7E57-48C2-9BEB-EEE7F668B65F}" destId="{ECEAB29C-8354-4170-9B39-0F5CD7A23127}" srcOrd="1" destOrd="0" presId="urn:microsoft.com/office/officeart/2005/8/layout/cycle3"/>
    <dgm:cxn modelId="{8765594B-E000-4C3C-A58C-C2010BB18AED}" type="presParOf" srcId="{49D087D0-7E57-48C2-9BEB-EEE7F668B65F}" destId="{1EB55E07-772D-41F4-AFA2-EAE2A22A8527}" srcOrd="2" destOrd="0" presId="urn:microsoft.com/office/officeart/2005/8/layout/cycle3"/>
    <dgm:cxn modelId="{4ACA65C4-1E4C-4F0D-8E87-DCD1533D1FE2}" type="presParOf" srcId="{49D087D0-7E57-48C2-9BEB-EEE7F668B65F}" destId="{0EDF46E4-B3BA-443E-B77A-E1FA93AEA077}" srcOrd="3" destOrd="0" presId="urn:microsoft.com/office/officeart/2005/8/layout/cycle3"/>
    <dgm:cxn modelId="{922DAE79-023C-4361-A409-1B2DA41B4CA9}" type="presParOf" srcId="{49D087D0-7E57-48C2-9BEB-EEE7F668B65F}" destId="{7C2CB275-CC83-4AE9-96CF-B9E77343211D}" srcOrd="4" destOrd="0" presId="urn:microsoft.com/office/officeart/2005/8/layout/cycle3"/>
    <dgm:cxn modelId="{D72D5130-54AB-41F0-9F58-C2DE1442E4CC}" type="presParOf" srcId="{49D087D0-7E57-48C2-9BEB-EEE7F668B65F}" destId="{8DCE5BBA-06BD-4A89-9D9C-B5D6E34AEFE8}"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236E6-DA14-486B-BBC0-6BF3A05AF846}" type="doc">
      <dgm:prSet loTypeId="urn:microsoft.com/office/officeart/2008/layout/LinedList" loCatId="list" qsTypeId="urn:microsoft.com/office/officeart/2005/8/quickstyle/3d3" qsCatId="3D" csTypeId="urn:microsoft.com/office/officeart/2005/8/colors/accent0_2" csCatId="mainScheme" phldr="1"/>
      <dgm:spPr/>
      <dgm:t>
        <a:bodyPr/>
        <a:lstStyle/>
        <a:p>
          <a:endParaRPr lang="lv-LV"/>
        </a:p>
      </dgm:t>
    </dgm:pt>
    <dgm:pt modelId="{0526C9D6-2031-463E-85F6-223C30225A41}">
      <dgm:prSet phldrT="[Teksts]" custT="1"/>
      <dgm:spPr>
        <a:xfrm>
          <a:off x="2825953" y="1566609"/>
          <a:ext cx="5263195" cy="728655"/>
        </a:xfrm>
      </dgm:spPr>
      <dgm:t>
        <a:bodyPr/>
        <a:lstStyle/>
        <a:p>
          <a:r>
            <a:rPr lang="lv-LV" sz="1600" dirty="0" smtClean="0"/>
            <a:t>būves, kurās atbilstoši iepriekšējo gadu pārbaužu rezultātiem, ņemot vērā to lietošanas veidu un vecumu (ekspluatācijas uzsākšanas gadu), ir konstatēti būtiski pārkāpumi, kas ietekmē būves mehānisko stiprību un stabilitāti vai lietošanas drošību;</a:t>
          </a:r>
          <a:endParaRPr lang="lv-LV" sz="1600" i="1" dirty="0">
            <a:solidFill>
              <a:srgbClr val="333333"/>
            </a:solidFill>
            <a:latin typeface="+mj-lt"/>
            <a:ea typeface="+mn-ea"/>
            <a:cs typeface="+mn-cs"/>
          </a:endParaRPr>
        </a:p>
      </dgm:t>
    </dgm:pt>
    <dgm:pt modelId="{93941C05-D4DC-43D5-80AE-0E65DFFFFD8C}">
      <dgm:prSet phldrT="[Teksts]" custT="1"/>
      <dgm:spPr>
        <a:xfrm>
          <a:off x="2825953" y="801521"/>
          <a:ext cx="5263195" cy="728655"/>
        </a:xfrm>
      </dgm:spPr>
      <dgm:t>
        <a:bodyPr/>
        <a:lstStyle/>
        <a:p>
          <a:r>
            <a:rPr lang="lv-LV" sz="1600" dirty="0" smtClean="0"/>
            <a:t>kopš pēdējās būves tehniskās apsekošanas pagājuši vairāk kā desmit gadi;</a:t>
          </a:r>
          <a:endParaRPr lang="lv-LV" sz="1600" i="1" dirty="0">
            <a:solidFill>
              <a:srgbClr val="333333"/>
            </a:solidFill>
            <a:latin typeface="+mj-lt"/>
            <a:ea typeface="+mn-ea"/>
            <a:cs typeface="+mn-cs"/>
          </a:endParaRPr>
        </a:p>
      </dgm:t>
    </dgm:pt>
    <dgm:pt modelId="{CFBEBAC3-635C-4CED-8589-4EBAC536D3F4}">
      <dgm:prSet phldrT="[Teksts]" custT="1"/>
      <dgm:spPr>
        <a:xfrm>
          <a:off x="2825953" y="36432"/>
          <a:ext cx="5263195" cy="728655"/>
        </a:xfrm>
      </dgm:spPr>
      <dgm:t>
        <a:bodyPr/>
        <a:lstStyle/>
        <a:p>
          <a:r>
            <a:rPr lang="lv-LV" sz="1600" dirty="0" smtClean="0"/>
            <a:t>kopš būves pieņemšanas ekspluatācijā ir pagājuši vairāk kā desmit gadi un būvei nav veikta tehniskā apsekošana;</a:t>
          </a:r>
          <a:endParaRPr lang="lv-LV" sz="1600" i="1" dirty="0">
            <a:solidFill>
              <a:srgbClr val="333333"/>
            </a:solidFill>
            <a:latin typeface="+mj-lt"/>
            <a:ea typeface="+mn-ea"/>
            <a:cs typeface="+mn-cs"/>
          </a:endParaRPr>
        </a:p>
      </dgm:t>
    </dgm:pt>
    <dgm:pt modelId="{8828E4D7-7C70-4D04-8244-FF0BB57FF981}">
      <dgm:prSet phldrT="[Teksts]" custT="1"/>
      <dgm:spPr>
        <a:xfrm>
          <a:off x="0" y="0"/>
          <a:ext cx="2725382" cy="4627244"/>
        </a:xfrm>
      </dgm:spPr>
      <dgm:t>
        <a:bodyPr anchor="ctr"/>
        <a:lstStyle/>
        <a:p>
          <a:pPr algn="ctr"/>
          <a:r>
            <a:rPr lang="lv-LV" sz="2800" i="1" dirty="0" smtClean="0">
              <a:solidFill>
                <a:srgbClr val="333333"/>
              </a:solidFill>
              <a:latin typeface="+mj-lt"/>
              <a:ea typeface="+mn-ea"/>
              <a:cs typeface="+mn-cs"/>
            </a:rPr>
            <a:t>Piemēram -BVKB kritēriji</a:t>
          </a:r>
          <a:endParaRPr lang="lv-LV" sz="2800" b="1" cap="small" baseline="0" dirty="0">
            <a:solidFill>
              <a:srgbClr val="333333"/>
            </a:solidFill>
            <a:latin typeface="+mj-lt"/>
            <a:ea typeface="+mn-ea"/>
            <a:cs typeface="+mn-cs"/>
          </a:endParaRPr>
        </a:p>
      </dgm:t>
    </dgm:pt>
    <dgm:pt modelId="{B80FD6B4-BAD2-486D-892D-476DC1BDEF97}" type="sibTrans" cxnId="{43BFA450-DCD0-4B4F-A040-0C6BAAFE41B6}">
      <dgm:prSet/>
      <dgm:spPr/>
      <dgm:t>
        <a:bodyPr/>
        <a:lstStyle/>
        <a:p>
          <a:endParaRPr lang="lv-LV" sz="1600">
            <a:latin typeface="+mj-lt"/>
          </a:endParaRPr>
        </a:p>
      </dgm:t>
    </dgm:pt>
    <dgm:pt modelId="{37E377AA-C8F3-469C-B388-2BDECC2D7154}" type="parTrans" cxnId="{43BFA450-DCD0-4B4F-A040-0C6BAAFE41B6}">
      <dgm:prSet/>
      <dgm:spPr/>
      <dgm:t>
        <a:bodyPr/>
        <a:lstStyle/>
        <a:p>
          <a:endParaRPr lang="lv-LV" sz="1600">
            <a:latin typeface="+mj-lt"/>
          </a:endParaRPr>
        </a:p>
      </dgm:t>
    </dgm:pt>
    <dgm:pt modelId="{4FF9A762-0E17-44EB-B3A7-6383D5502047}" type="sibTrans" cxnId="{31E5E22D-0903-47A3-9C00-14B62B3AED36}">
      <dgm:prSet/>
      <dgm:spPr/>
      <dgm:t>
        <a:bodyPr/>
        <a:lstStyle/>
        <a:p>
          <a:endParaRPr lang="lv-LV" sz="1600">
            <a:latin typeface="+mj-lt"/>
          </a:endParaRPr>
        </a:p>
      </dgm:t>
    </dgm:pt>
    <dgm:pt modelId="{808E6477-EB4B-4154-AFB5-0925D70DCFB3}" type="parTrans" cxnId="{31E5E22D-0903-47A3-9C00-14B62B3AED36}">
      <dgm:prSet/>
      <dgm:spPr/>
      <dgm:t>
        <a:bodyPr/>
        <a:lstStyle/>
        <a:p>
          <a:endParaRPr lang="lv-LV" sz="1600">
            <a:latin typeface="+mj-lt"/>
          </a:endParaRPr>
        </a:p>
      </dgm:t>
    </dgm:pt>
    <dgm:pt modelId="{1E8AB51C-35B2-42B0-939F-033BFB742118}" type="sibTrans" cxnId="{3A346062-7AA5-4D9E-8D5D-91614C570B18}">
      <dgm:prSet/>
      <dgm:spPr/>
      <dgm:t>
        <a:bodyPr/>
        <a:lstStyle/>
        <a:p>
          <a:endParaRPr lang="lv-LV" sz="1600">
            <a:latin typeface="+mj-lt"/>
          </a:endParaRPr>
        </a:p>
      </dgm:t>
    </dgm:pt>
    <dgm:pt modelId="{68FADA11-E3C5-4289-A438-0538EDC17B22}" type="parTrans" cxnId="{3A346062-7AA5-4D9E-8D5D-91614C570B18}">
      <dgm:prSet/>
      <dgm:spPr/>
      <dgm:t>
        <a:bodyPr/>
        <a:lstStyle/>
        <a:p>
          <a:endParaRPr lang="lv-LV" sz="1600">
            <a:latin typeface="+mj-lt"/>
          </a:endParaRPr>
        </a:p>
      </dgm:t>
    </dgm:pt>
    <dgm:pt modelId="{94377C3E-1AB6-4215-8D42-31B9EC097B66}" type="sibTrans" cxnId="{9FC97D68-40A0-45B0-AC2F-91A31EF14049}">
      <dgm:prSet/>
      <dgm:spPr/>
      <dgm:t>
        <a:bodyPr/>
        <a:lstStyle/>
        <a:p>
          <a:endParaRPr lang="lv-LV" sz="1600">
            <a:latin typeface="+mj-lt"/>
          </a:endParaRPr>
        </a:p>
      </dgm:t>
    </dgm:pt>
    <dgm:pt modelId="{44E82A43-C1C5-465A-8472-F2A28F66DB56}" type="parTrans" cxnId="{9FC97D68-40A0-45B0-AC2F-91A31EF14049}">
      <dgm:prSet/>
      <dgm:spPr/>
      <dgm:t>
        <a:bodyPr/>
        <a:lstStyle/>
        <a:p>
          <a:endParaRPr lang="lv-LV" sz="1600">
            <a:latin typeface="+mj-lt"/>
          </a:endParaRPr>
        </a:p>
      </dgm:t>
    </dgm:pt>
    <dgm:pt modelId="{ED4D5100-ACAA-4D46-8535-76E20FB066C6}">
      <dgm:prSet custT="1"/>
      <dgm:spPr>
        <a:xfrm>
          <a:off x="2825953" y="2331697"/>
          <a:ext cx="5263195" cy="728655"/>
        </a:xfrm>
      </dgm:spPr>
      <dgm:t>
        <a:bodyPr/>
        <a:lstStyle/>
        <a:p>
          <a:r>
            <a:rPr lang="lv-LV" sz="1600" dirty="0" smtClean="0"/>
            <a:t>ņemot vērā būves lietošanas veidu, tām ir paredzamas smagākas sagrūšanas sekas;</a:t>
          </a:r>
          <a:endParaRPr lang="lv-LV" sz="1600" i="1" dirty="0">
            <a:solidFill>
              <a:srgbClr val="333333"/>
            </a:solidFill>
            <a:latin typeface="+mj-lt"/>
            <a:ea typeface="+mn-ea"/>
            <a:cs typeface="+mn-cs"/>
          </a:endParaRPr>
        </a:p>
      </dgm:t>
    </dgm:pt>
    <dgm:pt modelId="{00D56609-56B6-43CF-9412-0941ED612BA7}" type="parTrans" cxnId="{7C1D7731-2761-4A81-9818-83EB6DAA96B1}">
      <dgm:prSet/>
      <dgm:spPr/>
      <dgm:t>
        <a:bodyPr/>
        <a:lstStyle/>
        <a:p>
          <a:endParaRPr lang="lv-LV" sz="1600">
            <a:latin typeface="+mj-lt"/>
          </a:endParaRPr>
        </a:p>
      </dgm:t>
    </dgm:pt>
    <dgm:pt modelId="{9C079E90-1410-4630-B9CC-09C5C001E8BE}" type="sibTrans" cxnId="{7C1D7731-2761-4A81-9818-83EB6DAA96B1}">
      <dgm:prSet/>
      <dgm:spPr/>
      <dgm:t>
        <a:bodyPr/>
        <a:lstStyle/>
        <a:p>
          <a:endParaRPr lang="lv-LV" sz="1600">
            <a:latin typeface="+mj-lt"/>
          </a:endParaRPr>
        </a:p>
      </dgm:t>
    </dgm:pt>
    <dgm:pt modelId="{879027AD-5D05-4411-9E6A-F48AF6A07716}">
      <dgm:prSet custT="1"/>
      <dgm:spPr>
        <a:xfrm>
          <a:off x="2825953" y="3096785"/>
          <a:ext cx="5263195" cy="728655"/>
        </a:xfrm>
      </dgm:spPr>
      <dgm:t>
        <a:bodyPr/>
        <a:lstStyle/>
        <a:p>
          <a:r>
            <a:rPr lang="lv-LV" sz="1600" dirty="0" smtClean="0"/>
            <a:t>sākot ar 2019. gada 1. oktobri, būves, par kurām Būvniecības informācijas sistēmā nav pieejama informācija par to tehnisko apsekošanu vai kurām tehniskajā apsekošanā konstatētas būtiskas neatbilstības.</a:t>
          </a:r>
          <a:endParaRPr lang="lv-LV" sz="1600" i="1" dirty="0">
            <a:solidFill>
              <a:srgbClr val="333333"/>
            </a:solidFill>
            <a:latin typeface="+mj-lt"/>
            <a:ea typeface="+mn-ea"/>
            <a:cs typeface="+mn-cs"/>
          </a:endParaRPr>
        </a:p>
      </dgm:t>
    </dgm:pt>
    <dgm:pt modelId="{347AD52E-665D-431F-B830-B7778039A4E9}" type="parTrans" cxnId="{8926A285-51A8-40EA-B21C-00DA21FA1643}">
      <dgm:prSet/>
      <dgm:spPr/>
      <dgm:t>
        <a:bodyPr/>
        <a:lstStyle/>
        <a:p>
          <a:endParaRPr lang="lv-LV" sz="1600">
            <a:latin typeface="+mj-lt"/>
          </a:endParaRPr>
        </a:p>
      </dgm:t>
    </dgm:pt>
    <dgm:pt modelId="{361A7E60-D7D6-4887-91F7-8F71B4F462FE}" type="sibTrans" cxnId="{8926A285-51A8-40EA-B21C-00DA21FA1643}">
      <dgm:prSet/>
      <dgm:spPr/>
      <dgm:t>
        <a:bodyPr/>
        <a:lstStyle/>
        <a:p>
          <a:endParaRPr lang="lv-LV" sz="1600">
            <a:latin typeface="+mj-lt"/>
          </a:endParaRPr>
        </a:p>
      </dgm:t>
    </dgm:pt>
    <dgm:pt modelId="{083EFA00-6100-46D9-BAC9-58BC25AE82D9}" type="pres">
      <dgm:prSet presAssocID="{6A1236E6-DA14-486B-BBC0-6BF3A05AF846}" presName="vert0" presStyleCnt="0">
        <dgm:presLayoutVars>
          <dgm:dir/>
          <dgm:animOne val="branch"/>
          <dgm:animLvl val="lvl"/>
        </dgm:presLayoutVars>
      </dgm:prSet>
      <dgm:spPr/>
      <dgm:t>
        <a:bodyPr/>
        <a:lstStyle/>
        <a:p>
          <a:endParaRPr lang="lv-LV"/>
        </a:p>
      </dgm:t>
    </dgm:pt>
    <dgm:pt modelId="{763C8F28-F42A-433D-809A-6EFBF8D79515}" type="pres">
      <dgm:prSet presAssocID="{8828E4D7-7C70-4D04-8244-FF0BB57FF981}" presName="thickLine" presStyleLbl="alignNode1" presStyleIdx="0" presStyleCnt="1"/>
      <dgm:spPr>
        <a:xfrm>
          <a:off x="0" y="0"/>
          <a:ext cx="8096250" cy="0"/>
        </a:xfrm>
        <a:prstGeom prst="line">
          <a:avLst/>
        </a:prstGeom>
        <a:scene3d>
          <a:camera prst="orthographicFront">
            <a:rot lat="0" lon="0" rev="0"/>
          </a:camera>
          <a:lightRig rig="contrasting" dir="t">
            <a:rot lat="0" lon="0" rev="1200000"/>
          </a:lightRig>
        </a:scene3d>
        <a:sp3d contourW="19050" prstMaterial="metal">
          <a:bevelT w="88900" h="203200"/>
          <a:bevelB w="165100" h="254000"/>
        </a:sp3d>
      </dgm:spPr>
      <dgm:t>
        <a:bodyPr/>
        <a:lstStyle/>
        <a:p>
          <a:endParaRPr lang="lv-LV"/>
        </a:p>
      </dgm:t>
    </dgm:pt>
    <dgm:pt modelId="{45265C0B-0DFD-43DC-A647-78DF1ABDEBD5}" type="pres">
      <dgm:prSet presAssocID="{8828E4D7-7C70-4D04-8244-FF0BB57FF981}" presName="horz1" presStyleCnt="0"/>
      <dgm:spPr/>
      <dgm:t>
        <a:bodyPr/>
        <a:lstStyle/>
        <a:p>
          <a:endParaRPr lang="lv-LV"/>
        </a:p>
      </dgm:t>
    </dgm:pt>
    <dgm:pt modelId="{B8349BFF-2204-4486-82A1-340BDCE03E73}" type="pres">
      <dgm:prSet presAssocID="{8828E4D7-7C70-4D04-8244-FF0BB57FF981}" presName="tx1" presStyleLbl="revTx" presStyleIdx="0" presStyleCnt="6" custScaleX="203244"/>
      <dgm:spPr>
        <a:prstGeom prst="rect">
          <a:avLst/>
        </a:prstGeom>
      </dgm:spPr>
      <dgm:t>
        <a:bodyPr/>
        <a:lstStyle/>
        <a:p>
          <a:endParaRPr lang="lv-LV"/>
        </a:p>
      </dgm:t>
    </dgm:pt>
    <dgm:pt modelId="{6025F31C-0007-4F19-B841-9FA42627B97D}" type="pres">
      <dgm:prSet presAssocID="{8828E4D7-7C70-4D04-8244-FF0BB57FF981}" presName="vert1" presStyleCnt="0"/>
      <dgm:spPr/>
      <dgm:t>
        <a:bodyPr/>
        <a:lstStyle/>
        <a:p>
          <a:endParaRPr lang="lv-LV"/>
        </a:p>
      </dgm:t>
    </dgm:pt>
    <dgm:pt modelId="{3D338D3C-BC78-459A-AAF2-080D7811B287}" type="pres">
      <dgm:prSet presAssocID="{CFBEBAC3-635C-4CED-8589-4EBAC536D3F4}" presName="vertSpace2a" presStyleCnt="0"/>
      <dgm:spPr/>
      <dgm:t>
        <a:bodyPr/>
        <a:lstStyle/>
        <a:p>
          <a:endParaRPr lang="lv-LV"/>
        </a:p>
      </dgm:t>
    </dgm:pt>
    <dgm:pt modelId="{FE8AE6A5-4719-4318-9DF2-F97EC8624E67}" type="pres">
      <dgm:prSet presAssocID="{CFBEBAC3-635C-4CED-8589-4EBAC536D3F4}" presName="horz2" presStyleCnt="0"/>
      <dgm:spPr/>
      <dgm:t>
        <a:bodyPr/>
        <a:lstStyle/>
        <a:p>
          <a:endParaRPr lang="lv-LV"/>
        </a:p>
      </dgm:t>
    </dgm:pt>
    <dgm:pt modelId="{1E2CC46F-E874-485D-84BF-8494A8EAE614}" type="pres">
      <dgm:prSet presAssocID="{CFBEBAC3-635C-4CED-8589-4EBAC536D3F4}" presName="horzSpace2" presStyleCnt="0"/>
      <dgm:spPr/>
      <dgm:t>
        <a:bodyPr/>
        <a:lstStyle/>
        <a:p>
          <a:endParaRPr lang="lv-LV"/>
        </a:p>
      </dgm:t>
    </dgm:pt>
    <dgm:pt modelId="{CDB6AE09-D20A-4E1E-9247-6567ED4EC7D7}" type="pres">
      <dgm:prSet presAssocID="{CFBEBAC3-635C-4CED-8589-4EBAC536D3F4}" presName="tx2" presStyleLbl="revTx" presStyleIdx="1" presStyleCnt="6" custScaleY="70406"/>
      <dgm:spPr>
        <a:prstGeom prst="rect">
          <a:avLst/>
        </a:prstGeom>
      </dgm:spPr>
      <dgm:t>
        <a:bodyPr/>
        <a:lstStyle/>
        <a:p>
          <a:endParaRPr lang="lv-LV"/>
        </a:p>
      </dgm:t>
    </dgm:pt>
    <dgm:pt modelId="{949D8541-918E-4C3B-BC22-E6C7A790796C}" type="pres">
      <dgm:prSet presAssocID="{CFBEBAC3-635C-4CED-8589-4EBAC536D3F4}" presName="vert2" presStyleCnt="0"/>
      <dgm:spPr/>
      <dgm:t>
        <a:bodyPr/>
        <a:lstStyle/>
        <a:p>
          <a:endParaRPr lang="lv-LV"/>
        </a:p>
      </dgm:t>
    </dgm:pt>
    <dgm:pt modelId="{F992A62C-CADA-4666-BA4C-8A21D63A69FD}" type="pres">
      <dgm:prSet presAssocID="{CFBEBAC3-635C-4CED-8589-4EBAC536D3F4}" presName="thinLine2b" presStyleLbl="callout" presStyleIdx="0" presStyleCnt="5"/>
      <dgm:spPr>
        <a:xfrm>
          <a:off x="2725382" y="765088"/>
          <a:ext cx="5363765" cy="0"/>
        </a:xfrm>
        <a:prstGeom prst="line">
          <a:avLst/>
        </a:prstGeom>
        <a:scene3d>
          <a:camera prst="orthographicFront">
            <a:rot lat="0" lon="0" rev="0"/>
          </a:camera>
          <a:lightRig rig="contrasting" dir="t">
            <a:rot lat="0" lon="0" rev="1200000"/>
          </a:lightRig>
        </a:scene3d>
        <a:sp3d z="10000"/>
      </dgm:spPr>
      <dgm:t>
        <a:bodyPr/>
        <a:lstStyle/>
        <a:p>
          <a:endParaRPr lang="lv-LV"/>
        </a:p>
      </dgm:t>
    </dgm:pt>
    <dgm:pt modelId="{08D94E58-6B7D-4459-9668-9892DA19F3E6}" type="pres">
      <dgm:prSet presAssocID="{CFBEBAC3-635C-4CED-8589-4EBAC536D3F4}" presName="vertSpace2b" presStyleCnt="0"/>
      <dgm:spPr/>
      <dgm:t>
        <a:bodyPr/>
        <a:lstStyle/>
        <a:p>
          <a:endParaRPr lang="lv-LV"/>
        </a:p>
      </dgm:t>
    </dgm:pt>
    <dgm:pt modelId="{FD9DFB21-E3F9-4E81-8876-7E45327B14CD}" type="pres">
      <dgm:prSet presAssocID="{93941C05-D4DC-43D5-80AE-0E65DFFFFD8C}" presName="horz2" presStyleCnt="0"/>
      <dgm:spPr/>
      <dgm:t>
        <a:bodyPr/>
        <a:lstStyle/>
        <a:p>
          <a:endParaRPr lang="lv-LV"/>
        </a:p>
      </dgm:t>
    </dgm:pt>
    <dgm:pt modelId="{BCFB04EB-5886-4444-AE73-A90949F4FA8E}" type="pres">
      <dgm:prSet presAssocID="{93941C05-D4DC-43D5-80AE-0E65DFFFFD8C}" presName="horzSpace2" presStyleCnt="0"/>
      <dgm:spPr/>
      <dgm:t>
        <a:bodyPr/>
        <a:lstStyle/>
        <a:p>
          <a:endParaRPr lang="lv-LV"/>
        </a:p>
      </dgm:t>
    </dgm:pt>
    <dgm:pt modelId="{DF74EA9A-DFE8-4901-BAB6-5427577779F9}" type="pres">
      <dgm:prSet presAssocID="{93941C05-D4DC-43D5-80AE-0E65DFFFFD8C}" presName="tx2" presStyleLbl="revTx" presStyleIdx="2" presStyleCnt="6" custScaleY="61156"/>
      <dgm:spPr>
        <a:prstGeom prst="rect">
          <a:avLst/>
        </a:prstGeom>
      </dgm:spPr>
      <dgm:t>
        <a:bodyPr/>
        <a:lstStyle/>
        <a:p>
          <a:endParaRPr lang="lv-LV"/>
        </a:p>
      </dgm:t>
    </dgm:pt>
    <dgm:pt modelId="{4EAD7E37-C1ED-49FD-A074-87A9E14C75D4}" type="pres">
      <dgm:prSet presAssocID="{93941C05-D4DC-43D5-80AE-0E65DFFFFD8C}" presName="vert2" presStyleCnt="0"/>
      <dgm:spPr/>
      <dgm:t>
        <a:bodyPr/>
        <a:lstStyle/>
        <a:p>
          <a:endParaRPr lang="lv-LV"/>
        </a:p>
      </dgm:t>
    </dgm:pt>
    <dgm:pt modelId="{5CDD60EE-900B-423A-9A64-3520FCA831DC}" type="pres">
      <dgm:prSet presAssocID="{93941C05-D4DC-43D5-80AE-0E65DFFFFD8C}" presName="thinLine2b" presStyleLbl="callout" presStyleIdx="1" presStyleCnt="5"/>
      <dgm:spPr>
        <a:xfrm>
          <a:off x="2725382" y="1530176"/>
          <a:ext cx="5363765" cy="0"/>
        </a:xfrm>
        <a:prstGeom prst="line">
          <a:avLst/>
        </a:prstGeom>
        <a:scene3d>
          <a:camera prst="orthographicFront">
            <a:rot lat="0" lon="0" rev="0"/>
          </a:camera>
          <a:lightRig rig="contrasting" dir="t">
            <a:rot lat="0" lon="0" rev="1200000"/>
          </a:lightRig>
        </a:scene3d>
        <a:sp3d z="10000"/>
      </dgm:spPr>
      <dgm:t>
        <a:bodyPr/>
        <a:lstStyle/>
        <a:p>
          <a:endParaRPr lang="lv-LV"/>
        </a:p>
      </dgm:t>
    </dgm:pt>
    <dgm:pt modelId="{1F3E7153-440B-420A-94BA-0731372EA7D4}" type="pres">
      <dgm:prSet presAssocID="{93941C05-D4DC-43D5-80AE-0E65DFFFFD8C}" presName="vertSpace2b" presStyleCnt="0"/>
      <dgm:spPr/>
      <dgm:t>
        <a:bodyPr/>
        <a:lstStyle/>
        <a:p>
          <a:endParaRPr lang="lv-LV"/>
        </a:p>
      </dgm:t>
    </dgm:pt>
    <dgm:pt modelId="{728F900C-257B-403E-BC74-C7DE9496A4B8}" type="pres">
      <dgm:prSet presAssocID="{0526C9D6-2031-463E-85F6-223C30225A41}" presName="horz2" presStyleCnt="0"/>
      <dgm:spPr/>
      <dgm:t>
        <a:bodyPr/>
        <a:lstStyle/>
        <a:p>
          <a:endParaRPr lang="lv-LV"/>
        </a:p>
      </dgm:t>
    </dgm:pt>
    <dgm:pt modelId="{23F3D4FA-1DDB-4285-BEDC-859C77159D62}" type="pres">
      <dgm:prSet presAssocID="{0526C9D6-2031-463E-85F6-223C30225A41}" presName="horzSpace2" presStyleCnt="0"/>
      <dgm:spPr/>
      <dgm:t>
        <a:bodyPr/>
        <a:lstStyle/>
        <a:p>
          <a:endParaRPr lang="lv-LV"/>
        </a:p>
      </dgm:t>
    </dgm:pt>
    <dgm:pt modelId="{240F89A6-E379-4F3A-B939-54141B922893}" type="pres">
      <dgm:prSet presAssocID="{0526C9D6-2031-463E-85F6-223C30225A41}" presName="tx2" presStyleLbl="revTx" presStyleIdx="3" presStyleCnt="6"/>
      <dgm:spPr>
        <a:prstGeom prst="rect">
          <a:avLst/>
        </a:prstGeom>
      </dgm:spPr>
      <dgm:t>
        <a:bodyPr/>
        <a:lstStyle/>
        <a:p>
          <a:endParaRPr lang="lv-LV"/>
        </a:p>
      </dgm:t>
    </dgm:pt>
    <dgm:pt modelId="{F68F5FFA-D322-49C1-AC5C-F7B2798C389C}" type="pres">
      <dgm:prSet presAssocID="{0526C9D6-2031-463E-85F6-223C30225A41}" presName="vert2" presStyleCnt="0"/>
      <dgm:spPr/>
      <dgm:t>
        <a:bodyPr/>
        <a:lstStyle/>
        <a:p>
          <a:endParaRPr lang="lv-LV"/>
        </a:p>
      </dgm:t>
    </dgm:pt>
    <dgm:pt modelId="{49D35A60-94DF-41F0-81D2-05EA21D06846}" type="pres">
      <dgm:prSet presAssocID="{0526C9D6-2031-463E-85F6-223C30225A41}" presName="thinLine2b" presStyleLbl="callout" presStyleIdx="2" presStyleCnt="5"/>
      <dgm:spPr>
        <a:xfrm>
          <a:off x="2725382" y="2295264"/>
          <a:ext cx="5363765" cy="0"/>
        </a:xfrm>
        <a:prstGeom prst="line">
          <a:avLst/>
        </a:prstGeom>
        <a:scene3d>
          <a:camera prst="orthographicFront">
            <a:rot lat="0" lon="0" rev="0"/>
          </a:camera>
          <a:lightRig rig="contrasting" dir="t">
            <a:rot lat="0" lon="0" rev="1200000"/>
          </a:lightRig>
        </a:scene3d>
        <a:sp3d z="10000"/>
      </dgm:spPr>
      <dgm:t>
        <a:bodyPr/>
        <a:lstStyle/>
        <a:p>
          <a:endParaRPr lang="lv-LV"/>
        </a:p>
      </dgm:t>
    </dgm:pt>
    <dgm:pt modelId="{0B81465A-28CE-4DAE-8E4B-80C226B80A66}" type="pres">
      <dgm:prSet presAssocID="{0526C9D6-2031-463E-85F6-223C30225A41}" presName="vertSpace2b" presStyleCnt="0"/>
      <dgm:spPr/>
      <dgm:t>
        <a:bodyPr/>
        <a:lstStyle/>
        <a:p>
          <a:endParaRPr lang="lv-LV"/>
        </a:p>
      </dgm:t>
    </dgm:pt>
    <dgm:pt modelId="{59F8FD14-26EB-4EF6-BEC0-17783975DCD1}" type="pres">
      <dgm:prSet presAssocID="{ED4D5100-ACAA-4D46-8535-76E20FB066C6}" presName="horz2" presStyleCnt="0"/>
      <dgm:spPr/>
      <dgm:t>
        <a:bodyPr/>
        <a:lstStyle/>
        <a:p>
          <a:endParaRPr lang="lv-LV"/>
        </a:p>
      </dgm:t>
    </dgm:pt>
    <dgm:pt modelId="{693E5348-4C17-4936-A7AD-2FC10B4AF847}" type="pres">
      <dgm:prSet presAssocID="{ED4D5100-ACAA-4D46-8535-76E20FB066C6}" presName="horzSpace2" presStyleCnt="0"/>
      <dgm:spPr/>
      <dgm:t>
        <a:bodyPr/>
        <a:lstStyle/>
        <a:p>
          <a:endParaRPr lang="lv-LV"/>
        </a:p>
      </dgm:t>
    </dgm:pt>
    <dgm:pt modelId="{6E015A0E-3A3D-456A-94DE-5DF29E7F9066}" type="pres">
      <dgm:prSet presAssocID="{ED4D5100-ACAA-4D46-8535-76E20FB066C6}" presName="tx2" presStyleLbl="revTx" presStyleIdx="4" presStyleCnt="6" custScaleY="57875"/>
      <dgm:spPr>
        <a:prstGeom prst="rect">
          <a:avLst/>
        </a:prstGeom>
      </dgm:spPr>
      <dgm:t>
        <a:bodyPr/>
        <a:lstStyle/>
        <a:p>
          <a:endParaRPr lang="lv-LV"/>
        </a:p>
      </dgm:t>
    </dgm:pt>
    <dgm:pt modelId="{C2437950-5DDB-42A2-B0FC-5ED519A99DCF}" type="pres">
      <dgm:prSet presAssocID="{ED4D5100-ACAA-4D46-8535-76E20FB066C6}" presName="vert2" presStyleCnt="0"/>
      <dgm:spPr/>
      <dgm:t>
        <a:bodyPr/>
        <a:lstStyle/>
        <a:p>
          <a:endParaRPr lang="lv-LV"/>
        </a:p>
      </dgm:t>
    </dgm:pt>
    <dgm:pt modelId="{28660C13-7E0A-483F-90C4-F9A41DF30C63}" type="pres">
      <dgm:prSet presAssocID="{ED4D5100-ACAA-4D46-8535-76E20FB066C6}" presName="thinLine2b" presStyleLbl="callout" presStyleIdx="3" presStyleCnt="5"/>
      <dgm:spPr>
        <a:xfrm>
          <a:off x="2725382" y="3060353"/>
          <a:ext cx="5363765" cy="0"/>
        </a:xfrm>
        <a:prstGeom prst="line">
          <a:avLst/>
        </a:prstGeom>
        <a:scene3d>
          <a:camera prst="orthographicFront">
            <a:rot lat="0" lon="0" rev="0"/>
          </a:camera>
          <a:lightRig rig="contrasting" dir="t">
            <a:rot lat="0" lon="0" rev="1200000"/>
          </a:lightRig>
        </a:scene3d>
        <a:sp3d z="10000"/>
      </dgm:spPr>
      <dgm:t>
        <a:bodyPr/>
        <a:lstStyle/>
        <a:p>
          <a:endParaRPr lang="lv-LV"/>
        </a:p>
      </dgm:t>
    </dgm:pt>
    <dgm:pt modelId="{DAC6FCCF-2380-49D8-8D32-2D3C68A313F4}" type="pres">
      <dgm:prSet presAssocID="{ED4D5100-ACAA-4D46-8535-76E20FB066C6}" presName="vertSpace2b" presStyleCnt="0"/>
      <dgm:spPr/>
      <dgm:t>
        <a:bodyPr/>
        <a:lstStyle/>
        <a:p>
          <a:endParaRPr lang="lv-LV"/>
        </a:p>
      </dgm:t>
    </dgm:pt>
    <dgm:pt modelId="{C98433F2-6852-4FED-A925-52AB9FC6E1EE}" type="pres">
      <dgm:prSet presAssocID="{879027AD-5D05-4411-9E6A-F48AF6A07716}" presName="horz2" presStyleCnt="0"/>
      <dgm:spPr/>
      <dgm:t>
        <a:bodyPr/>
        <a:lstStyle/>
        <a:p>
          <a:endParaRPr lang="lv-LV"/>
        </a:p>
      </dgm:t>
    </dgm:pt>
    <dgm:pt modelId="{2DFB4FD0-F509-48A1-9DD0-1E1956D39A92}" type="pres">
      <dgm:prSet presAssocID="{879027AD-5D05-4411-9E6A-F48AF6A07716}" presName="horzSpace2" presStyleCnt="0"/>
      <dgm:spPr/>
      <dgm:t>
        <a:bodyPr/>
        <a:lstStyle/>
        <a:p>
          <a:endParaRPr lang="lv-LV"/>
        </a:p>
      </dgm:t>
    </dgm:pt>
    <dgm:pt modelId="{CCEC0EAB-3DDC-4C8F-ABF3-11E02F277416}" type="pres">
      <dgm:prSet presAssocID="{879027AD-5D05-4411-9E6A-F48AF6A07716}" presName="tx2" presStyleLbl="revTx" presStyleIdx="5" presStyleCnt="6"/>
      <dgm:spPr>
        <a:prstGeom prst="rect">
          <a:avLst/>
        </a:prstGeom>
      </dgm:spPr>
      <dgm:t>
        <a:bodyPr/>
        <a:lstStyle/>
        <a:p>
          <a:endParaRPr lang="lv-LV"/>
        </a:p>
      </dgm:t>
    </dgm:pt>
    <dgm:pt modelId="{216A18CE-09CF-46ED-BBDE-F39EA16A084C}" type="pres">
      <dgm:prSet presAssocID="{879027AD-5D05-4411-9E6A-F48AF6A07716}" presName="vert2" presStyleCnt="0"/>
      <dgm:spPr/>
      <dgm:t>
        <a:bodyPr/>
        <a:lstStyle/>
        <a:p>
          <a:endParaRPr lang="lv-LV"/>
        </a:p>
      </dgm:t>
    </dgm:pt>
    <dgm:pt modelId="{DC700F45-E478-463D-8919-E3B06E7CABFB}" type="pres">
      <dgm:prSet presAssocID="{879027AD-5D05-4411-9E6A-F48AF6A07716}" presName="thinLine2b" presStyleLbl="callout" presStyleIdx="4" presStyleCnt="5"/>
      <dgm:spPr>
        <a:xfrm>
          <a:off x="2725382" y="3825441"/>
          <a:ext cx="5363765" cy="0"/>
        </a:xfrm>
        <a:prstGeom prst="line">
          <a:avLst/>
        </a:prstGeom>
        <a:scene3d>
          <a:camera prst="orthographicFront">
            <a:rot lat="0" lon="0" rev="0"/>
          </a:camera>
          <a:lightRig rig="contrasting" dir="t">
            <a:rot lat="0" lon="0" rev="1200000"/>
          </a:lightRig>
        </a:scene3d>
        <a:sp3d z="10000"/>
      </dgm:spPr>
      <dgm:t>
        <a:bodyPr/>
        <a:lstStyle/>
        <a:p>
          <a:endParaRPr lang="lv-LV"/>
        </a:p>
      </dgm:t>
    </dgm:pt>
    <dgm:pt modelId="{89FAD3AF-C6E7-4117-889A-C00BDB16601E}" type="pres">
      <dgm:prSet presAssocID="{879027AD-5D05-4411-9E6A-F48AF6A07716}" presName="vertSpace2b" presStyleCnt="0"/>
      <dgm:spPr/>
      <dgm:t>
        <a:bodyPr/>
        <a:lstStyle/>
        <a:p>
          <a:endParaRPr lang="lv-LV"/>
        </a:p>
      </dgm:t>
    </dgm:pt>
  </dgm:ptLst>
  <dgm:cxnLst>
    <dgm:cxn modelId="{F41322A3-64FE-42AB-B9CB-610196E46641}" type="presOf" srcId="{879027AD-5D05-4411-9E6A-F48AF6A07716}" destId="{CCEC0EAB-3DDC-4C8F-ABF3-11E02F277416}" srcOrd="0" destOrd="0" presId="urn:microsoft.com/office/officeart/2008/layout/LinedList"/>
    <dgm:cxn modelId="{6A64DDA8-00D9-4608-895E-767FE3DD91F6}" type="presOf" srcId="{6A1236E6-DA14-486B-BBC0-6BF3A05AF846}" destId="{083EFA00-6100-46D9-BAC9-58BC25AE82D9}" srcOrd="0" destOrd="0" presId="urn:microsoft.com/office/officeart/2008/layout/LinedList"/>
    <dgm:cxn modelId="{CC7F14D3-BB59-425C-B618-089A8B6A2F38}" type="presOf" srcId="{93941C05-D4DC-43D5-80AE-0E65DFFFFD8C}" destId="{DF74EA9A-DFE8-4901-BAB6-5427577779F9}" srcOrd="0" destOrd="0" presId="urn:microsoft.com/office/officeart/2008/layout/LinedList"/>
    <dgm:cxn modelId="{3A346062-7AA5-4D9E-8D5D-91614C570B18}" srcId="{8828E4D7-7C70-4D04-8244-FF0BB57FF981}" destId="{93941C05-D4DC-43D5-80AE-0E65DFFFFD8C}" srcOrd="1" destOrd="0" parTransId="{68FADA11-E3C5-4289-A438-0538EDC17B22}" sibTransId="{1E8AB51C-35B2-42B0-939F-033BFB742118}"/>
    <dgm:cxn modelId="{31E5E22D-0903-47A3-9C00-14B62B3AED36}" srcId="{8828E4D7-7C70-4D04-8244-FF0BB57FF981}" destId="{0526C9D6-2031-463E-85F6-223C30225A41}" srcOrd="2" destOrd="0" parTransId="{808E6477-EB4B-4154-AFB5-0925D70DCFB3}" sibTransId="{4FF9A762-0E17-44EB-B3A7-6383D5502047}"/>
    <dgm:cxn modelId="{43BFA450-DCD0-4B4F-A040-0C6BAAFE41B6}" srcId="{6A1236E6-DA14-486B-BBC0-6BF3A05AF846}" destId="{8828E4D7-7C70-4D04-8244-FF0BB57FF981}" srcOrd="0" destOrd="0" parTransId="{37E377AA-C8F3-469C-B388-2BDECC2D7154}" sibTransId="{B80FD6B4-BAD2-486D-892D-476DC1BDEF97}"/>
    <dgm:cxn modelId="{7C1D7731-2761-4A81-9818-83EB6DAA96B1}" srcId="{8828E4D7-7C70-4D04-8244-FF0BB57FF981}" destId="{ED4D5100-ACAA-4D46-8535-76E20FB066C6}" srcOrd="3" destOrd="0" parTransId="{00D56609-56B6-43CF-9412-0941ED612BA7}" sibTransId="{9C079E90-1410-4630-B9CC-09C5C001E8BE}"/>
    <dgm:cxn modelId="{53818C66-7B8F-4475-85FF-E9BE1521FE59}" type="presOf" srcId="{0526C9D6-2031-463E-85F6-223C30225A41}" destId="{240F89A6-E379-4F3A-B939-54141B922893}" srcOrd="0" destOrd="0" presId="urn:microsoft.com/office/officeart/2008/layout/LinedList"/>
    <dgm:cxn modelId="{8926A285-51A8-40EA-B21C-00DA21FA1643}" srcId="{8828E4D7-7C70-4D04-8244-FF0BB57FF981}" destId="{879027AD-5D05-4411-9E6A-F48AF6A07716}" srcOrd="4" destOrd="0" parTransId="{347AD52E-665D-431F-B830-B7778039A4E9}" sibTransId="{361A7E60-D7D6-4887-91F7-8F71B4F462FE}"/>
    <dgm:cxn modelId="{80D7131A-858D-43AF-82A6-F8B262762FBE}" type="presOf" srcId="{CFBEBAC3-635C-4CED-8589-4EBAC536D3F4}" destId="{CDB6AE09-D20A-4E1E-9247-6567ED4EC7D7}" srcOrd="0" destOrd="0" presId="urn:microsoft.com/office/officeart/2008/layout/LinedList"/>
    <dgm:cxn modelId="{9FC97D68-40A0-45B0-AC2F-91A31EF14049}" srcId="{8828E4D7-7C70-4D04-8244-FF0BB57FF981}" destId="{CFBEBAC3-635C-4CED-8589-4EBAC536D3F4}" srcOrd="0" destOrd="0" parTransId="{44E82A43-C1C5-465A-8472-F2A28F66DB56}" sibTransId="{94377C3E-1AB6-4215-8D42-31B9EC097B66}"/>
    <dgm:cxn modelId="{B4185FD8-FB31-4EE6-AAAC-2EBC16912FFE}" type="presOf" srcId="{8828E4D7-7C70-4D04-8244-FF0BB57FF981}" destId="{B8349BFF-2204-4486-82A1-340BDCE03E73}" srcOrd="0" destOrd="0" presId="urn:microsoft.com/office/officeart/2008/layout/LinedList"/>
    <dgm:cxn modelId="{15C7C53B-CFB9-47CF-9C59-179DBCA37B7D}" type="presOf" srcId="{ED4D5100-ACAA-4D46-8535-76E20FB066C6}" destId="{6E015A0E-3A3D-456A-94DE-5DF29E7F9066}" srcOrd="0" destOrd="0" presId="urn:microsoft.com/office/officeart/2008/layout/LinedList"/>
    <dgm:cxn modelId="{93FD379A-326D-4905-ACFF-7560C7041302}" type="presParOf" srcId="{083EFA00-6100-46D9-BAC9-58BC25AE82D9}" destId="{763C8F28-F42A-433D-809A-6EFBF8D79515}" srcOrd="0" destOrd="0" presId="urn:microsoft.com/office/officeart/2008/layout/LinedList"/>
    <dgm:cxn modelId="{AFC8257C-EED8-44DD-B6B7-5D40460C124C}" type="presParOf" srcId="{083EFA00-6100-46D9-BAC9-58BC25AE82D9}" destId="{45265C0B-0DFD-43DC-A647-78DF1ABDEBD5}" srcOrd="1" destOrd="0" presId="urn:microsoft.com/office/officeart/2008/layout/LinedList"/>
    <dgm:cxn modelId="{99822D3A-922B-4D82-9E84-BB87BE331DD7}" type="presParOf" srcId="{45265C0B-0DFD-43DC-A647-78DF1ABDEBD5}" destId="{B8349BFF-2204-4486-82A1-340BDCE03E73}" srcOrd="0" destOrd="0" presId="urn:microsoft.com/office/officeart/2008/layout/LinedList"/>
    <dgm:cxn modelId="{D247D949-E7C2-4CC1-81B3-EBF36567B8F7}" type="presParOf" srcId="{45265C0B-0DFD-43DC-A647-78DF1ABDEBD5}" destId="{6025F31C-0007-4F19-B841-9FA42627B97D}" srcOrd="1" destOrd="0" presId="urn:microsoft.com/office/officeart/2008/layout/LinedList"/>
    <dgm:cxn modelId="{6F9F5DC1-2CF8-4DD1-956C-C3F07BEBC471}" type="presParOf" srcId="{6025F31C-0007-4F19-B841-9FA42627B97D}" destId="{3D338D3C-BC78-459A-AAF2-080D7811B287}" srcOrd="0" destOrd="0" presId="urn:microsoft.com/office/officeart/2008/layout/LinedList"/>
    <dgm:cxn modelId="{B8A66FF2-8BEF-48B2-9D9E-0636F46905ED}" type="presParOf" srcId="{6025F31C-0007-4F19-B841-9FA42627B97D}" destId="{FE8AE6A5-4719-4318-9DF2-F97EC8624E67}" srcOrd="1" destOrd="0" presId="urn:microsoft.com/office/officeart/2008/layout/LinedList"/>
    <dgm:cxn modelId="{F60EAE48-5FC4-4236-B430-6E031BA425AA}" type="presParOf" srcId="{FE8AE6A5-4719-4318-9DF2-F97EC8624E67}" destId="{1E2CC46F-E874-485D-84BF-8494A8EAE614}" srcOrd="0" destOrd="0" presId="urn:microsoft.com/office/officeart/2008/layout/LinedList"/>
    <dgm:cxn modelId="{0AAC0B3A-9586-4828-B5D1-E4D6DE4D0DF7}" type="presParOf" srcId="{FE8AE6A5-4719-4318-9DF2-F97EC8624E67}" destId="{CDB6AE09-D20A-4E1E-9247-6567ED4EC7D7}" srcOrd="1" destOrd="0" presId="urn:microsoft.com/office/officeart/2008/layout/LinedList"/>
    <dgm:cxn modelId="{2B454E5A-747B-4DC7-84AB-C36C7B4352F7}" type="presParOf" srcId="{FE8AE6A5-4719-4318-9DF2-F97EC8624E67}" destId="{949D8541-918E-4C3B-BC22-E6C7A790796C}" srcOrd="2" destOrd="0" presId="urn:microsoft.com/office/officeart/2008/layout/LinedList"/>
    <dgm:cxn modelId="{DA840404-AE25-4A35-988F-0CAF83754601}" type="presParOf" srcId="{6025F31C-0007-4F19-B841-9FA42627B97D}" destId="{F992A62C-CADA-4666-BA4C-8A21D63A69FD}" srcOrd="2" destOrd="0" presId="urn:microsoft.com/office/officeart/2008/layout/LinedList"/>
    <dgm:cxn modelId="{E89192CA-DE27-4870-A8D3-F032B5D18D5B}" type="presParOf" srcId="{6025F31C-0007-4F19-B841-9FA42627B97D}" destId="{08D94E58-6B7D-4459-9668-9892DA19F3E6}" srcOrd="3" destOrd="0" presId="urn:microsoft.com/office/officeart/2008/layout/LinedList"/>
    <dgm:cxn modelId="{C2A0C112-C780-4312-81C0-04049A1D32B9}" type="presParOf" srcId="{6025F31C-0007-4F19-B841-9FA42627B97D}" destId="{FD9DFB21-E3F9-4E81-8876-7E45327B14CD}" srcOrd="4" destOrd="0" presId="urn:microsoft.com/office/officeart/2008/layout/LinedList"/>
    <dgm:cxn modelId="{938D9B1C-8D99-4D2B-B901-9CB2B27E2D9C}" type="presParOf" srcId="{FD9DFB21-E3F9-4E81-8876-7E45327B14CD}" destId="{BCFB04EB-5886-4444-AE73-A90949F4FA8E}" srcOrd="0" destOrd="0" presId="urn:microsoft.com/office/officeart/2008/layout/LinedList"/>
    <dgm:cxn modelId="{DAA4D1B0-7FF0-4374-9B61-F86B4853E729}" type="presParOf" srcId="{FD9DFB21-E3F9-4E81-8876-7E45327B14CD}" destId="{DF74EA9A-DFE8-4901-BAB6-5427577779F9}" srcOrd="1" destOrd="0" presId="urn:microsoft.com/office/officeart/2008/layout/LinedList"/>
    <dgm:cxn modelId="{546E58B5-6E27-473C-B639-B040FE12CAFC}" type="presParOf" srcId="{FD9DFB21-E3F9-4E81-8876-7E45327B14CD}" destId="{4EAD7E37-C1ED-49FD-A074-87A9E14C75D4}" srcOrd="2" destOrd="0" presId="urn:microsoft.com/office/officeart/2008/layout/LinedList"/>
    <dgm:cxn modelId="{F9DC2C02-0093-4A7E-9D70-18997204FAA5}" type="presParOf" srcId="{6025F31C-0007-4F19-B841-9FA42627B97D}" destId="{5CDD60EE-900B-423A-9A64-3520FCA831DC}" srcOrd="5" destOrd="0" presId="urn:microsoft.com/office/officeart/2008/layout/LinedList"/>
    <dgm:cxn modelId="{0D58CEA5-4724-4940-909A-07649CD6B8BD}" type="presParOf" srcId="{6025F31C-0007-4F19-B841-9FA42627B97D}" destId="{1F3E7153-440B-420A-94BA-0731372EA7D4}" srcOrd="6" destOrd="0" presId="urn:microsoft.com/office/officeart/2008/layout/LinedList"/>
    <dgm:cxn modelId="{D80A5FD1-C0DE-4DBD-9156-91DA605B3E16}" type="presParOf" srcId="{6025F31C-0007-4F19-B841-9FA42627B97D}" destId="{728F900C-257B-403E-BC74-C7DE9496A4B8}" srcOrd="7" destOrd="0" presId="urn:microsoft.com/office/officeart/2008/layout/LinedList"/>
    <dgm:cxn modelId="{07D8F741-9202-4BE2-B2A6-40ABD8D469ED}" type="presParOf" srcId="{728F900C-257B-403E-BC74-C7DE9496A4B8}" destId="{23F3D4FA-1DDB-4285-BEDC-859C77159D62}" srcOrd="0" destOrd="0" presId="urn:microsoft.com/office/officeart/2008/layout/LinedList"/>
    <dgm:cxn modelId="{E0B1B9FB-861F-4245-B556-52B781BDFAC5}" type="presParOf" srcId="{728F900C-257B-403E-BC74-C7DE9496A4B8}" destId="{240F89A6-E379-4F3A-B939-54141B922893}" srcOrd="1" destOrd="0" presId="urn:microsoft.com/office/officeart/2008/layout/LinedList"/>
    <dgm:cxn modelId="{757AEF6F-27B0-4D3E-A50B-95AFF80BA0EF}" type="presParOf" srcId="{728F900C-257B-403E-BC74-C7DE9496A4B8}" destId="{F68F5FFA-D322-49C1-AC5C-F7B2798C389C}" srcOrd="2" destOrd="0" presId="urn:microsoft.com/office/officeart/2008/layout/LinedList"/>
    <dgm:cxn modelId="{8E5C3E8D-B5EE-4E3B-A9A5-4EF4E941FB37}" type="presParOf" srcId="{6025F31C-0007-4F19-B841-9FA42627B97D}" destId="{49D35A60-94DF-41F0-81D2-05EA21D06846}" srcOrd="8" destOrd="0" presId="urn:microsoft.com/office/officeart/2008/layout/LinedList"/>
    <dgm:cxn modelId="{46C6824D-FF4F-42CC-BBED-74BC174500AA}" type="presParOf" srcId="{6025F31C-0007-4F19-B841-9FA42627B97D}" destId="{0B81465A-28CE-4DAE-8E4B-80C226B80A66}" srcOrd="9" destOrd="0" presId="urn:microsoft.com/office/officeart/2008/layout/LinedList"/>
    <dgm:cxn modelId="{D3205B3E-8D7A-47A6-B266-86CDA726AC64}" type="presParOf" srcId="{6025F31C-0007-4F19-B841-9FA42627B97D}" destId="{59F8FD14-26EB-4EF6-BEC0-17783975DCD1}" srcOrd="10" destOrd="0" presId="urn:microsoft.com/office/officeart/2008/layout/LinedList"/>
    <dgm:cxn modelId="{5191D219-0708-49CE-AC75-811D093741B5}" type="presParOf" srcId="{59F8FD14-26EB-4EF6-BEC0-17783975DCD1}" destId="{693E5348-4C17-4936-A7AD-2FC10B4AF847}" srcOrd="0" destOrd="0" presId="urn:microsoft.com/office/officeart/2008/layout/LinedList"/>
    <dgm:cxn modelId="{7AEFF453-937D-40D0-A324-8817673BAB84}" type="presParOf" srcId="{59F8FD14-26EB-4EF6-BEC0-17783975DCD1}" destId="{6E015A0E-3A3D-456A-94DE-5DF29E7F9066}" srcOrd="1" destOrd="0" presId="urn:microsoft.com/office/officeart/2008/layout/LinedList"/>
    <dgm:cxn modelId="{0338965E-A1EF-424C-9A1D-BE455DDAAF7F}" type="presParOf" srcId="{59F8FD14-26EB-4EF6-BEC0-17783975DCD1}" destId="{C2437950-5DDB-42A2-B0FC-5ED519A99DCF}" srcOrd="2" destOrd="0" presId="urn:microsoft.com/office/officeart/2008/layout/LinedList"/>
    <dgm:cxn modelId="{C042163C-E037-4CB8-96C5-CE8AF4610662}" type="presParOf" srcId="{6025F31C-0007-4F19-B841-9FA42627B97D}" destId="{28660C13-7E0A-483F-90C4-F9A41DF30C63}" srcOrd="11" destOrd="0" presId="urn:microsoft.com/office/officeart/2008/layout/LinedList"/>
    <dgm:cxn modelId="{065D7CD6-188A-43D3-B7B9-BF93442B965B}" type="presParOf" srcId="{6025F31C-0007-4F19-B841-9FA42627B97D}" destId="{DAC6FCCF-2380-49D8-8D32-2D3C68A313F4}" srcOrd="12" destOrd="0" presId="urn:microsoft.com/office/officeart/2008/layout/LinedList"/>
    <dgm:cxn modelId="{1B5AB4E9-4C31-429E-A0F2-0751CDAC0C45}" type="presParOf" srcId="{6025F31C-0007-4F19-B841-9FA42627B97D}" destId="{C98433F2-6852-4FED-A925-52AB9FC6E1EE}" srcOrd="13" destOrd="0" presId="urn:microsoft.com/office/officeart/2008/layout/LinedList"/>
    <dgm:cxn modelId="{6FDCF116-1C61-43E9-826E-45E589E522B9}" type="presParOf" srcId="{C98433F2-6852-4FED-A925-52AB9FC6E1EE}" destId="{2DFB4FD0-F509-48A1-9DD0-1E1956D39A92}" srcOrd="0" destOrd="0" presId="urn:microsoft.com/office/officeart/2008/layout/LinedList"/>
    <dgm:cxn modelId="{864215B4-D5E7-428E-9C43-09B054C733E4}" type="presParOf" srcId="{C98433F2-6852-4FED-A925-52AB9FC6E1EE}" destId="{CCEC0EAB-3DDC-4C8F-ABF3-11E02F277416}" srcOrd="1" destOrd="0" presId="urn:microsoft.com/office/officeart/2008/layout/LinedList"/>
    <dgm:cxn modelId="{52B99F48-8F0F-4143-A739-F4D5969F0351}" type="presParOf" srcId="{C98433F2-6852-4FED-A925-52AB9FC6E1EE}" destId="{216A18CE-09CF-46ED-BBDE-F39EA16A084C}" srcOrd="2" destOrd="0" presId="urn:microsoft.com/office/officeart/2008/layout/LinedList"/>
    <dgm:cxn modelId="{806DA1B9-BFC4-4C9B-B250-01C7E2576851}" type="presParOf" srcId="{6025F31C-0007-4F19-B841-9FA42627B97D}" destId="{DC700F45-E478-463D-8919-E3B06E7CABFB}" srcOrd="14" destOrd="0" presId="urn:microsoft.com/office/officeart/2008/layout/LinedList"/>
    <dgm:cxn modelId="{848AE04D-B8C7-49EB-8954-204739E38037}" type="presParOf" srcId="{6025F31C-0007-4F19-B841-9FA42627B97D}" destId="{89FAD3AF-C6E7-4117-889A-C00BDB16601E}" srcOrd="15" destOrd="0" presId="urn:microsoft.com/office/officeart/2008/layout/LinedList"/>
  </dgm:cxnLst>
  <dgm:bg>
    <a:solidFill>
      <a:srgbClr val="666666">
        <a:alpha val="10000"/>
      </a:srgbClr>
    </a:solidFill>
  </dgm:bg>
  <dgm:whole>
    <a:ln w="19050">
      <a:solidFill>
        <a:srgbClr val="204C7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41B052B-A75D-4B2A-B836-E21D23FF96DC}" type="datetimeFigureOut">
              <a:rPr lang="lv-LV" smtClean="0"/>
              <a:t>19.10.2020</a:t>
            </a:fld>
            <a:endParaRPr lang="lv-LV"/>
          </a:p>
        </p:txBody>
      </p:sp>
      <p:sp>
        <p:nvSpPr>
          <p:cNvPr id="4" name="Kājenes vietturis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32FCA6C-309F-4268-8DDD-C1646E73FCB0}" type="slidenum">
              <a:rPr lang="lv-LV" smtClean="0"/>
              <a:t>‹#›</a:t>
            </a:fld>
            <a:endParaRPr lang="lv-LV"/>
          </a:p>
        </p:txBody>
      </p:sp>
    </p:spTree>
    <p:extLst>
      <p:ext uri="{BB962C8B-B14F-4D97-AF65-F5344CB8AC3E}">
        <p14:creationId xmlns:p14="http://schemas.microsoft.com/office/powerpoint/2010/main" val="16808520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93F361-E35A-4727-8637-88C2C2DEDAB6}" type="datetimeFigureOut">
              <a:rPr lang="lv-LV" smtClean="0"/>
              <a:t>19.10.2020</a:t>
            </a:fld>
            <a:endParaRPr lang="lv-LV"/>
          </a:p>
        </p:txBody>
      </p:sp>
      <p:sp>
        <p:nvSpPr>
          <p:cNvPr id="4" name="Slaida attēla vietturi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8616074-9125-468D-B614-EA441EBBB764}" type="slidenum">
              <a:rPr lang="lv-LV" smtClean="0"/>
              <a:t>‹#›</a:t>
            </a:fld>
            <a:endParaRPr lang="lv-LV"/>
          </a:p>
        </p:txBody>
      </p:sp>
    </p:spTree>
    <p:extLst>
      <p:ext uri="{BB962C8B-B14F-4D97-AF65-F5344CB8AC3E}">
        <p14:creationId xmlns:p14="http://schemas.microsoft.com/office/powerpoint/2010/main" val="41086772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Tree>
    <p:extLst>
      <p:ext uri="{BB962C8B-B14F-4D97-AF65-F5344CB8AC3E}">
        <p14:creationId xmlns:p14="http://schemas.microsoft.com/office/powerpoint/2010/main" val="4054985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63653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0633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72523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76615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36695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59604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59604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smtClean="0"/>
          </a:p>
        </p:txBody>
      </p:sp>
    </p:spTree>
    <p:extLst>
      <p:ext uri="{BB962C8B-B14F-4D97-AF65-F5344CB8AC3E}">
        <p14:creationId xmlns:p14="http://schemas.microsoft.com/office/powerpoint/2010/main" val="59604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smtClean="0"/>
          </a:p>
        </p:txBody>
      </p:sp>
    </p:spTree>
    <p:extLst>
      <p:ext uri="{BB962C8B-B14F-4D97-AF65-F5344CB8AC3E}">
        <p14:creationId xmlns:p14="http://schemas.microsoft.com/office/powerpoint/2010/main" val="3125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82989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2117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2117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2117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36695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2117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17341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63653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4" name="Teksta vietturis 2"/>
          <p:cNvSpPr>
            <a:spLocks noGrp="1"/>
          </p:cNvSpPr>
          <p:nvPr>
            <p:ph idx="1"/>
          </p:nvPr>
        </p:nvSpPr>
        <p:spPr>
          <a:xfrm>
            <a:off x="4573061" y="4581128"/>
            <a:ext cx="4114800" cy="1544853"/>
          </a:xfrm>
          <a:prstGeom prst="rect">
            <a:avLst/>
          </a:prstGeom>
          <a:ln>
            <a:noFill/>
          </a:ln>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p:txBody>
      </p:sp>
      <p:sp>
        <p:nvSpPr>
          <p:cNvPr id="5" name="Virsraksta vietturis 1"/>
          <p:cNvSpPr>
            <a:spLocks noGrp="1"/>
          </p:cNvSpPr>
          <p:nvPr>
            <p:ph type="title"/>
          </p:nvPr>
        </p:nvSpPr>
        <p:spPr>
          <a:xfrm>
            <a:off x="2555776" y="274638"/>
            <a:ext cx="6131024" cy="3154362"/>
          </a:xfrm>
          <a:prstGeom prst="rect">
            <a:avLst/>
          </a:prstGeom>
          <a:ln>
            <a:noFill/>
          </a:ln>
        </p:spPr>
        <p:txBody>
          <a:bodyPr vert="horz" lIns="91440" tIns="45720" rIns="91440" bIns="45720" rtlCol="0" anchor="ctr">
            <a:normAutofit/>
          </a:bodyPr>
          <a:lstStyle>
            <a:lvl1pPr>
              <a:defRPr>
                <a:latin typeface="+mj-lt"/>
              </a:defRPr>
            </a:lvl1pPr>
          </a:lstStyle>
          <a:p>
            <a:r>
              <a:rPr lang="lv-LV" dirty="0" smtClean="0"/>
              <a:t>Rediģēt šablona virsraksta stilu</a:t>
            </a:r>
            <a:endParaRPr lang="lv-LV" dirty="0"/>
          </a:p>
        </p:txBody>
      </p:sp>
      <p:sp>
        <p:nvSpPr>
          <p:cNvPr id="2" name="Datuma vietturis 1"/>
          <p:cNvSpPr>
            <a:spLocks noGrp="1"/>
          </p:cNvSpPr>
          <p:nvPr>
            <p:ph type="dt" sz="half" idx="10"/>
          </p:nvPr>
        </p:nvSpPr>
        <p:spPr/>
        <p:txBody>
          <a:bodyPr/>
          <a:lstStyle/>
          <a:p>
            <a:fld id="{A473A1B7-844A-42BA-84E6-74A87B7656E7}" type="datetime1">
              <a:rPr lang="lv-LV" smtClean="0"/>
              <a:t>19.10.2020</a:t>
            </a:fld>
            <a:endParaRPr lang="lv-LV"/>
          </a:p>
        </p:txBody>
      </p:sp>
      <p:sp>
        <p:nvSpPr>
          <p:cNvPr id="3" name="Kājenes vietturis 2"/>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A9604390-C39C-4989-B558-E1CD50A4B905}" type="slidenum">
              <a:rPr lang="lv-LV" smtClean="0"/>
              <a:t>‹#›</a:t>
            </a:fld>
            <a:endParaRPr lang="lv-LV"/>
          </a:p>
        </p:txBody>
      </p:sp>
    </p:spTree>
    <p:extLst>
      <p:ext uri="{BB962C8B-B14F-4D97-AF65-F5344CB8AC3E}">
        <p14:creationId xmlns:p14="http://schemas.microsoft.com/office/powerpoint/2010/main" val="38687227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4DEC11AE-6127-4AD2-83E8-23EA6A63A520}" type="datetime1">
              <a:rPr lang="lv-LV" smtClean="0"/>
              <a:t>19.10.2020</a:t>
            </a:fld>
            <a:endParaRPr lang="lv-LV"/>
          </a:p>
        </p:txBody>
      </p:sp>
      <p:sp>
        <p:nvSpPr>
          <p:cNvPr id="3" name="Kājenes vietturis 2"/>
          <p:cNvSpPr>
            <a:spLocks noGrp="1"/>
          </p:cNvSpPr>
          <p:nvPr>
            <p:ph type="ftr" sz="quarter" idx="11"/>
          </p:nvPr>
        </p:nvSpPr>
        <p:spPr/>
        <p:txBody>
          <a:bodyPr/>
          <a:lstStyle/>
          <a:p>
            <a:endParaRPr lang="lv-LV" dirty="0"/>
          </a:p>
        </p:txBody>
      </p:sp>
      <p:sp>
        <p:nvSpPr>
          <p:cNvPr id="4" name="Slaida numura vietturis 3"/>
          <p:cNvSpPr>
            <a:spLocks noGrp="1"/>
          </p:cNvSpPr>
          <p:nvPr>
            <p:ph type="sldNum" sz="quarter" idx="12"/>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15124208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ukšs">
    <p:spTree>
      <p:nvGrpSpPr>
        <p:cNvPr id="1" name=""/>
        <p:cNvGrpSpPr/>
        <p:nvPr/>
      </p:nvGrpSpPr>
      <p:grpSpPr>
        <a:xfrm>
          <a:off x="0" y="0"/>
          <a:ext cx="0" cy="0"/>
          <a:chOff x="0" y="0"/>
          <a:chExt cx="0" cy="0"/>
        </a:xfrm>
      </p:grpSpPr>
      <p:sp>
        <p:nvSpPr>
          <p:cNvPr id="4" name="Virsraksts 1"/>
          <p:cNvSpPr>
            <a:spLocks noGrp="1"/>
          </p:cNvSpPr>
          <p:nvPr>
            <p:ph type="title"/>
          </p:nvPr>
        </p:nvSpPr>
        <p:spPr>
          <a:xfrm>
            <a:off x="457200" y="274638"/>
            <a:ext cx="8229600" cy="778098"/>
          </a:xfrm>
        </p:spPr>
        <p:txBody>
          <a:bodyPr/>
          <a:lstStyle>
            <a:lvl1pPr>
              <a:defRPr>
                <a:solidFill>
                  <a:srgbClr val="3D87C7"/>
                </a:solidFill>
                <a:latin typeface="+mj-lt"/>
              </a:defRPr>
            </a:lvl1pPr>
          </a:lstStyle>
          <a:p>
            <a:r>
              <a:rPr lang="lv-LV" dirty="0" smtClean="0"/>
              <a:t>Rediģēt šablona virsraksta stilu</a:t>
            </a:r>
            <a:endParaRPr lang="lv-LV" dirty="0"/>
          </a:p>
        </p:txBody>
      </p:sp>
      <p:sp>
        <p:nvSpPr>
          <p:cNvPr id="7" name="Satura vietturis 2"/>
          <p:cNvSpPr>
            <a:spLocks noGrp="1"/>
          </p:cNvSpPr>
          <p:nvPr>
            <p:ph sz="half" idx="1" hasCustomPrompt="1"/>
          </p:nvPr>
        </p:nvSpPr>
        <p:spPr>
          <a:xfrm>
            <a:off x="457200" y="2143398"/>
            <a:ext cx="2674640" cy="4065314"/>
          </a:xfrm>
        </p:spPr>
        <p:txBody>
          <a:bodyPr>
            <a:normAutofit/>
          </a:bodyPr>
          <a:lstStyle>
            <a:lvl1pPr marL="0" indent="0">
              <a:buNone/>
              <a:defRPr sz="2000" i="1" baseline="0">
                <a:solidFill>
                  <a:srgbClr val="666666"/>
                </a:solidFill>
                <a:latin typeface="+mj-lt"/>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8" name="Satura vietturis 2"/>
          <p:cNvSpPr>
            <a:spLocks noGrp="1"/>
          </p:cNvSpPr>
          <p:nvPr>
            <p:ph sz="half" idx="10" hasCustomPrompt="1"/>
          </p:nvPr>
        </p:nvSpPr>
        <p:spPr>
          <a:xfrm>
            <a:off x="6084168" y="2171998"/>
            <a:ext cx="2674640" cy="4065314"/>
          </a:xfrm>
        </p:spPr>
        <p:txBody>
          <a:bodyPr>
            <a:normAutofit/>
          </a:bodyPr>
          <a:lstStyle>
            <a:lvl1pPr marL="0" indent="0">
              <a:buNone/>
              <a:defRPr sz="2000" i="1" baseline="0">
                <a:solidFill>
                  <a:srgbClr val="666666"/>
                </a:solidFill>
                <a:latin typeface="+mj-lt"/>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9" name="Satura vietturis 2"/>
          <p:cNvSpPr>
            <a:spLocks noGrp="1"/>
          </p:cNvSpPr>
          <p:nvPr>
            <p:ph sz="half" idx="11" hasCustomPrompt="1"/>
          </p:nvPr>
        </p:nvSpPr>
        <p:spPr>
          <a:xfrm>
            <a:off x="3275856" y="2171998"/>
            <a:ext cx="2664296" cy="4065314"/>
          </a:xfrm>
        </p:spPr>
        <p:txBody>
          <a:bodyPr>
            <a:normAutofit/>
          </a:bodyPr>
          <a:lstStyle>
            <a:lvl1pPr marL="0" indent="0">
              <a:buNone/>
              <a:defRPr sz="2000" i="1">
                <a:solidFill>
                  <a:srgbClr val="666666"/>
                </a:solidFill>
                <a:latin typeface="+mj-lt"/>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10" name="Satura vietturis 2"/>
          <p:cNvSpPr>
            <a:spLocks noGrp="1"/>
          </p:cNvSpPr>
          <p:nvPr>
            <p:ph sz="half" idx="12" hasCustomPrompt="1"/>
          </p:nvPr>
        </p:nvSpPr>
        <p:spPr>
          <a:xfrm>
            <a:off x="457200" y="1312168"/>
            <a:ext cx="2674640" cy="656456"/>
          </a:xfrm>
        </p:spPr>
        <p:txBody>
          <a:bodyPr>
            <a:normAutofit/>
          </a:bodyPr>
          <a:lstStyle>
            <a:lvl1pPr marL="0" indent="0">
              <a:buNone/>
              <a:defRPr sz="2000" b="1" i="0" baseline="0">
                <a:solidFill>
                  <a:srgbClr val="3D87C7"/>
                </a:solidFill>
                <a:latin typeface="+mj-lt"/>
                <a:cs typeface="Arial" panose="020B0604020202020204" pitchFamily="34" charset="0"/>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11" name="Satura vietturis 2"/>
          <p:cNvSpPr>
            <a:spLocks noGrp="1"/>
          </p:cNvSpPr>
          <p:nvPr>
            <p:ph sz="half" idx="13" hasCustomPrompt="1"/>
          </p:nvPr>
        </p:nvSpPr>
        <p:spPr>
          <a:xfrm>
            <a:off x="6084168" y="1340768"/>
            <a:ext cx="2674640" cy="656456"/>
          </a:xfrm>
        </p:spPr>
        <p:txBody>
          <a:bodyPr>
            <a:normAutofit/>
          </a:bodyPr>
          <a:lstStyle>
            <a:lvl1pPr marL="0" indent="0">
              <a:buNone/>
              <a:defRPr sz="2000" b="1" i="0" baseline="0">
                <a:solidFill>
                  <a:srgbClr val="3D87C7"/>
                </a:solidFill>
                <a:latin typeface="+mj-lt"/>
                <a:cs typeface="Arial" panose="020B0604020202020204" pitchFamily="34" charset="0"/>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12" name="Satura vietturis 2"/>
          <p:cNvSpPr>
            <a:spLocks noGrp="1"/>
          </p:cNvSpPr>
          <p:nvPr>
            <p:ph sz="half" idx="14" hasCustomPrompt="1"/>
          </p:nvPr>
        </p:nvSpPr>
        <p:spPr>
          <a:xfrm>
            <a:off x="3275856" y="1340768"/>
            <a:ext cx="2664296" cy="656456"/>
          </a:xfrm>
        </p:spPr>
        <p:txBody>
          <a:bodyPr>
            <a:normAutofit/>
          </a:bodyPr>
          <a:lstStyle>
            <a:lvl1pPr marL="0" indent="0">
              <a:buNone/>
              <a:defRPr sz="2000" b="1" i="0">
                <a:solidFill>
                  <a:srgbClr val="3D87C7"/>
                </a:solidFill>
                <a:latin typeface="+mj-lt"/>
                <a:cs typeface="Arial" panose="020B0604020202020204" pitchFamily="34" charset="0"/>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2" name="Datuma vietturis 1"/>
          <p:cNvSpPr>
            <a:spLocks noGrp="1"/>
          </p:cNvSpPr>
          <p:nvPr>
            <p:ph type="dt" sz="half" idx="15"/>
          </p:nvPr>
        </p:nvSpPr>
        <p:spPr/>
        <p:txBody>
          <a:bodyPr/>
          <a:lstStyle>
            <a:lvl1pPr>
              <a:defRPr>
                <a:latin typeface="+mj-lt"/>
              </a:defRPr>
            </a:lvl1pPr>
          </a:lstStyle>
          <a:p>
            <a:fld id="{CBE6993D-9A15-46A4-85E8-4F95A0854598}" type="datetime1">
              <a:rPr lang="lv-LV" smtClean="0"/>
              <a:pPr/>
              <a:t>19.10.2020</a:t>
            </a:fld>
            <a:endParaRPr lang="lv-LV"/>
          </a:p>
        </p:txBody>
      </p:sp>
      <p:sp>
        <p:nvSpPr>
          <p:cNvPr id="3" name="Kājenes vietturis 2"/>
          <p:cNvSpPr>
            <a:spLocks noGrp="1"/>
          </p:cNvSpPr>
          <p:nvPr>
            <p:ph type="ftr" sz="quarter" idx="16"/>
          </p:nvPr>
        </p:nvSpPr>
        <p:spPr/>
        <p:txBody>
          <a:bodyPr/>
          <a:lstStyle>
            <a:lvl1pPr>
              <a:defRPr>
                <a:latin typeface="+mj-lt"/>
              </a:defRPr>
            </a:lvl1pPr>
          </a:lstStyle>
          <a:p>
            <a:endParaRPr lang="lv-LV" dirty="0"/>
          </a:p>
        </p:txBody>
      </p:sp>
      <p:sp>
        <p:nvSpPr>
          <p:cNvPr id="5" name="Slaida numura vietturis 4"/>
          <p:cNvSpPr>
            <a:spLocks noGrp="1"/>
          </p:cNvSpPr>
          <p:nvPr>
            <p:ph type="sldNum" sz="quarter" idx="17"/>
          </p:nvPr>
        </p:nvSpPr>
        <p:spPr/>
        <p:txBody>
          <a:bodyPr/>
          <a:lstStyle>
            <a:lvl1pPr>
              <a:defRPr>
                <a:latin typeface="+mj-lt"/>
              </a:defRPr>
            </a:lvl1pPr>
          </a:lstStyle>
          <a:p>
            <a:fld id="{ED3A8D12-4181-40B9-B8A3-465543A53E4A}" type="slidenum">
              <a:rPr lang="lv-LV" smtClean="0"/>
              <a:pPr/>
              <a:t>‹#›</a:t>
            </a:fld>
            <a:endParaRPr lang="lv-LV"/>
          </a:p>
        </p:txBody>
      </p:sp>
    </p:spTree>
    <p:extLst>
      <p:ext uri="{BB962C8B-B14F-4D97-AF65-F5344CB8AC3E}">
        <p14:creationId xmlns:p14="http://schemas.microsoft.com/office/powerpoint/2010/main" val="270676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hasCustomPrompt="1"/>
          </p:nvPr>
        </p:nvSpPr>
        <p:spPr>
          <a:xfrm>
            <a:off x="1792288" y="4800600"/>
            <a:ext cx="5486400" cy="566738"/>
          </a:xfrm>
        </p:spPr>
        <p:txBody>
          <a:bodyPr anchor="b"/>
          <a:lstStyle>
            <a:lvl1pPr algn="l">
              <a:defRPr sz="2000" b="1" baseline="0">
                <a:solidFill>
                  <a:srgbClr val="666666"/>
                </a:solidFill>
              </a:defRPr>
            </a:lvl1pPr>
          </a:lstStyle>
          <a:p>
            <a:r>
              <a:rPr lang="lv-LV" dirty="0" smtClean="0"/>
              <a:t>Attēlā redzamā skaidrojums</a:t>
            </a:r>
            <a:endParaRPr lang="lv-LV" dirty="0"/>
          </a:p>
        </p:txBody>
      </p:sp>
      <p:sp>
        <p:nvSpPr>
          <p:cNvPr id="3" name="Attēla vietturi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dirty="0"/>
          </a:p>
        </p:txBody>
      </p:sp>
      <p:sp>
        <p:nvSpPr>
          <p:cNvPr id="4" name="Teksta vietturis 3"/>
          <p:cNvSpPr>
            <a:spLocks noGrp="1"/>
          </p:cNvSpPr>
          <p:nvPr>
            <p:ph type="body" sz="half" idx="2" hasCustomPrompt="1"/>
          </p:nvPr>
        </p:nvSpPr>
        <p:spPr>
          <a:xfrm>
            <a:off x="1792288" y="5367338"/>
            <a:ext cx="5486400" cy="804862"/>
          </a:xfrm>
        </p:spPr>
        <p:txBody>
          <a:bodyPr/>
          <a:lstStyle>
            <a:lvl1pPr marL="0" indent="0">
              <a:buNone/>
              <a:defRPr sz="1400" baseline="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dirty="0" smtClean="0"/>
              <a:t>Atsauce uz attēla avotu, autoru</a:t>
            </a:r>
          </a:p>
        </p:txBody>
      </p:sp>
      <p:sp>
        <p:nvSpPr>
          <p:cNvPr id="5" name="Datuma vietturis 4"/>
          <p:cNvSpPr>
            <a:spLocks noGrp="1"/>
          </p:cNvSpPr>
          <p:nvPr>
            <p:ph type="dt" sz="half" idx="10"/>
          </p:nvPr>
        </p:nvSpPr>
        <p:spPr/>
        <p:txBody>
          <a:bodyPr/>
          <a:lstStyle/>
          <a:p>
            <a:fld id="{7A2ACDBB-3350-44FA-A0C5-8519FF82481D}" type="datetime1">
              <a:rPr lang="lv-LV" smtClean="0"/>
              <a:t>19.10.2020</a:t>
            </a:fld>
            <a:endParaRPr lang="lv-LV"/>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405265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lāgots izkārto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Rediģēt šablona virsraksta stilu</a:t>
            </a:r>
            <a:endParaRPr lang="lv-LV" dirty="0"/>
          </a:p>
        </p:txBody>
      </p:sp>
      <p:sp>
        <p:nvSpPr>
          <p:cNvPr id="3" name="Satura vietturis 2"/>
          <p:cNvSpPr>
            <a:spLocks noGrp="1"/>
          </p:cNvSpPr>
          <p:nvPr>
            <p:ph sz="half" idx="1" hasCustomPrompt="1"/>
          </p:nvPr>
        </p:nvSpPr>
        <p:spPr>
          <a:xfrm>
            <a:off x="457200" y="1600200"/>
            <a:ext cx="2674640" cy="4525963"/>
          </a:xfrm>
        </p:spPr>
        <p:txBody>
          <a:bodyPr>
            <a:normAutofit/>
          </a:bodyPr>
          <a:lstStyle>
            <a:lvl1pPr marL="0" indent="0">
              <a:buNone/>
              <a:defRPr sz="2000" baseline="0">
                <a:solidFill>
                  <a:srgbClr val="666666"/>
                </a:solidFill>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4" name="Satura vietturis 2"/>
          <p:cNvSpPr>
            <a:spLocks noGrp="1"/>
          </p:cNvSpPr>
          <p:nvPr>
            <p:ph sz="half" idx="10" hasCustomPrompt="1"/>
          </p:nvPr>
        </p:nvSpPr>
        <p:spPr>
          <a:xfrm>
            <a:off x="6084168" y="1628800"/>
            <a:ext cx="2674640" cy="4525963"/>
          </a:xfrm>
        </p:spPr>
        <p:txBody>
          <a:bodyPr>
            <a:normAutofit/>
          </a:bodyPr>
          <a:lstStyle>
            <a:lvl1pPr marL="0" indent="0">
              <a:buNone/>
              <a:defRPr sz="2000" baseline="0">
                <a:solidFill>
                  <a:srgbClr val="666666"/>
                </a:solidFill>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5" name="Satura vietturis 2"/>
          <p:cNvSpPr>
            <a:spLocks noGrp="1"/>
          </p:cNvSpPr>
          <p:nvPr>
            <p:ph sz="half" idx="11" hasCustomPrompt="1"/>
          </p:nvPr>
        </p:nvSpPr>
        <p:spPr>
          <a:xfrm>
            <a:off x="3275856" y="1628800"/>
            <a:ext cx="2664296" cy="4525963"/>
          </a:xfrm>
        </p:spPr>
        <p:txBody>
          <a:bodyPr>
            <a:normAutofit/>
          </a:bodyPr>
          <a:lstStyle>
            <a:lvl1pPr marL="0" indent="0">
              <a:buNone/>
              <a:defRPr sz="2000">
                <a:solidFill>
                  <a:srgbClr val="666666"/>
                </a:solidFill>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6" name="L forma 5"/>
          <p:cNvSpPr/>
          <p:nvPr userDrawn="1"/>
        </p:nvSpPr>
        <p:spPr>
          <a:xfrm rot="18900000">
            <a:off x="549567" y="1062753"/>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L forma 6"/>
          <p:cNvSpPr/>
          <p:nvPr userDrawn="1"/>
        </p:nvSpPr>
        <p:spPr>
          <a:xfrm rot="18900000">
            <a:off x="3357880" y="1062753"/>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L forma 7"/>
          <p:cNvSpPr/>
          <p:nvPr userDrawn="1"/>
        </p:nvSpPr>
        <p:spPr>
          <a:xfrm rot="18900000">
            <a:off x="6166193" y="1062751"/>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Datuma vietturis 8"/>
          <p:cNvSpPr>
            <a:spLocks noGrp="1"/>
          </p:cNvSpPr>
          <p:nvPr>
            <p:ph type="dt" sz="half" idx="12"/>
          </p:nvPr>
        </p:nvSpPr>
        <p:spPr/>
        <p:txBody>
          <a:bodyPr/>
          <a:lstStyle/>
          <a:p>
            <a:fld id="{BF8AB362-64FC-49A8-A2A1-D1591E5E00CF}" type="datetime1">
              <a:rPr lang="lv-LV" smtClean="0"/>
              <a:t>19.10.2020</a:t>
            </a:fld>
            <a:endParaRPr lang="lv-LV"/>
          </a:p>
        </p:txBody>
      </p:sp>
      <p:sp>
        <p:nvSpPr>
          <p:cNvPr id="10" name="Kājenes vietturis 9"/>
          <p:cNvSpPr>
            <a:spLocks noGrp="1"/>
          </p:cNvSpPr>
          <p:nvPr>
            <p:ph type="ftr" sz="quarter" idx="13"/>
          </p:nvPr>
        </p:nvSpPr>
        <p:spPr/>
        <p:txBody>
          <a:bodyPr/>
          <a:lstStyle/>
          <a:p>
            <a:endParaRPr lang="lv-LV" dirty="0"/>
          </a:p>
        </p:txBody>
      </p:sp>
      <p:sp>
        <p:nvSpPr>
          <p:cNvPr id="11" name="Slaida numura vietturis 10"/>
          <p:cNvSpPr>
            <a:spLocks noGrp="1"/>
          </p:cNvSpPr>
          <p:nvPr>
            <p:ph type="sldNum" sz="quarter" idx="14"/>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479292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zcelta citāta slaid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Rediģēt šablona virsraksta stilu</a:t>
            </a:r>
            <a:endParaRPr lang="lv-LV" dirty="0"/>
          </a:p>
        </p:txBody>
      </p:sp>
      <p:sp>
        <p:nvSpPr>
          <p:cNvPr id="3" name="Satura vietturis 2"/>
          <p:cNvSpPr txBox="1">
            <a:spLocks/>
          </p:cNvSpPr>
          <p:nvPr userDrawn="1"/>
        </p:nvSpPr>
        <p:spPr>
          <a:xfrm>
            <a:off x="395536" y="3068960"/>
            <a:ext cx="8391387" cy="3024336"/>
          </a:xfrm>
          <a:prstGeom prst="rect">
            <a:avLst/>
          </a:prstGeom>
        </p:spPr>
        <p:txBody>
          <a:bodyPr vert="horz" lIns="91440" tIns="45720" rIns="91440" bIns="45720" rtlCol="0" anchor="ctr"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lv-LV" dirty="0"/>
          </a:p>
        </p:txBody>
      </p:sp>
      <p:sp>
        <p:nvSpPr>
          <p:cNvPr id="4" name="L forma 3"/>
          <p:cNvSpPr/>
          <p:nvPr userDrawn="1"/>
        </p:nvSpPr>
        <p:spPr>
          <a:xfrm rot="18900000">
            <a:off x="4393206" y="2358896"/>
            <a:ext cx="396045" cy="396045"/>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TextBox 4"/>
          <p:cNvSpPr txBox="1"/>
          <p:nvPr userDrawn="1"/>
        </p:nvSpPr>
        <p:spPr>
          <a:xfrm>
            <a:off x="395536" y="3356992"/>
            <a:ext cx="8391387" cy="369332"/>
          </a:xfrm>
          <a:prstGeom prst="rect">
            <a:avLst/>
          </a:prstGeom>
          <a:noFill/>
        </p:spPr>
        <p:txBody>
          <a:bodyPr wrap="square" rtlCol="0">
            <a:spAutoFit/>
          </a:bodyPr>
          <a:lstStyle/>
          <a:p>
            <a:endParaRPr lang="lv-LV" dirty="0"/>
          </a:p>
        </p:txBody>
      </p:sp>
      <p:sp>
        <p:nvSpPr>
          <p:cNvPr id="7" name="Satura vietturis 2"/>
          <p:cNvSpPr>
            <a:spLocks noGrp="1"/>
          </p:cNvSpPr>
          <p:nvPr>
            <p:ph idx="1" hasCustomPrompt="1"/>
          </p:nvPr>
        </p:nvSpPr>
        <p:spPr>
          <a:xfrm>
            <a:off x="457200" y="3068959"/>
            <a:ext cx="8229600" cy="3057203"/>
          </a:xfrm>
        </p:spPr>
        <p:txBody>
          <a:bodyPr anchor="ctr" anchorCtr="0"/>
          <a:lstStyle>
            <a:lvl1pPr marL="0" indent="0" algn="ctr">
              <a:buNone/>
              <a:defRPr baseline="0">
                <a:solidFill>
                  <a:srgbClr val="333333"/>
                </a:solidFill>
              </a:defRPr>
            </a:lvl1pPr>
            <a:lvl2pPr marL="457200" indent="0">
              <a:buNone/>
              <a:defRPr>
                <a:solidFill>
                  <a:srgbClr val="333333"/>
                </a:solidFill>
              </a:defRPr>
            </a:lvl2pPr>
            <a:lvl3pPr marL="914400" indent="0">
              <a:buNone/>
              <a:defRPr>
                <a:solidFill>
                  <a:srgbClr val="333333"/>
                </a:solidFill>
              </a:defRPr>
            </a:lvl3pPr>
            <a:lvl4pPr marL="1371600" indent="0">
              <a:buNone/>
              <a:defRPr>
                <a:solidFill>
                  <a:srgbClr val="333333"/>
                </a:solidFill>
              </a:defRPr>
            </a:lvl4pPr>
            <a:lvl5pPr marL="1828800" indent="0">
              <a:buNone/>
              <a:defRPr>
                <a:solidFill>
                  <a:srgbClr val="333333"/>
                </a:solidFill>
              </a:defRPr>
            </a:lvl5pPr>
          </a:lstStyle>
          <a:p>
            <a:pPr lvl="0"/>
            <a:r>
              <a:rPr lang="lv-LV" dirty="0" smtClean="0"/>
              <a:t>Teksta lauks</a:t>
            </a:r>
            <a:endParaRPr lang="lv-LV" dirty="0"/>
          </a:p>
        </p:txBody>
      </p:sp>
      <p:sp>
        <p:nvSpPr>
          <p:cNvPr id="6" name="Datuma vietturis 5"/>
          <p:cNvSpPr>
            <a:spLocks noGrp="1"/>
          </p:cNvSpPr>
          <p:nvPr>
            <p:ph type="dt" sz="half" idx="10"/>
          </p:nvPr>
        </p:nvSpPr>
        <p:spPr/>
        <p:txBody>
          <a:bodyPr/>
          <a:lstStyle/>
          <a:p>
            <a:fld id="{5B88EDC9-CD6A-4251-8C29-86E2890A2EF2}" type="datetime1">
              <a:rPr lang="lv-LV" smtClean="0"/>
              <a:t>19.10.2020</a:t>
            </a:fld>
            <a:endParaRPr lang="lv-LV"/>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181581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ijas slaids">
    <p:spTree>
      <p:nvGrpSpPr>
        <p:cNvPr id="1" name=""/>
        <p:cNvGrpSpPr/>
        <p:nvPr/>
      </p:nvGrpSpPr>
      <p:grpSpPr>
        <a:xfrm>
          <a:off x="0" y="0"/>
          <a:ext cx="0" cy="0"/>
          <a:chOff x="0" y="0"/>
          <a:chExt cx="0" cy="0"/>
        </a:xfrm>
      </p:grpSpPr>
      <p:sp>
        <p:nvSpPr>
          <p:cNvPr id="3" name="Vienādsānu trīsstūris 2"/>
          <p:cNvSpPr/>
          <p:nvPr userDrawn="1"/>
        </p:nvSpPr>
        <p:spPr>
          <a:xfrm>
            <a:off x="3224080" y="332656"/>
            <a:ext cx="3035787" cy="2617058"/>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2000" b="1" dirty="0" smtClean="0">
                <a:solidFill>
                  <a:srgbClr val="FFC54B"/>
                </a:solidFill>
                <a:latin typeface="+mj-lt"/>
                <a:cs typeface="Arial" panose="020B0604020202020204" pitchFamily="34" charset="0"/>
              </a:rPr>
              <a:t>VĒRTĪBAS</a:t>
            </a:r>
            <a:endParaRPr lang="lv-LV" sz="2000" b="1" dirty="0">
              <a:solidFill>
                <a:srgbClr val="FFC54B"/>
              </a:solidFill>
              <a:latin typeface="+mj-lt"/>
              <a:cs typeface="Arial" panose="020B0604020202020204" pitchFamily="34" charset="0"/>
            </a:endParaRPr>
          </a:p>
        </p:txBody>
      </p:sp>
      <p:sp>
        <p:nvSpPr>
          <p:cNvPr id="4" name="Vienādsānu trīsstūris 3"/>
          <p:cNvSpPr/>
          <p:nvPr userDrawn="1"/>
        </p:nvSpPr>
        <p:spPr>
          <a:xfrm>
            <a:off x="4560548" y="2622377"/>
            <a:ext cx="3035787" cy="2617058"/>
          </a:xfrm>
          <a:prstGeom prst="triangle">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204C72"/>
                </a:solidFill>
                <a:latin typeface="+mj-lt"/>
                <a:cs typeface="Arial" panose="020B0604020202020204" pitchFamily="34" charset="0"/>
              </a:rPr>
              <a:t>VĪZIJA</a:t>
            </a:r>
            <a:endParaRPr lang="lv-LV" sz="2400" b="1" dirty="0">
              <a:solidFill>
                <a:srgbClr val="204C72"/>
              </a:solidFill>
              <a:latin typeface="+mj-lt"/>
              <a:cs typeface="Arial" panose="020B0604020202020204" pitchFamily="34" charset="0"/>
            </a:endParaRPr>
          </a:p>
        </p:txBody>
      </p:sp>
      <p:sp>
        <p:nvSpPr>
          <p:cNvPr id="5" name="Vienādsānu trīsstūris 4"/>
          <p:cNvSpPr/>
          <p:nvPr userDrawn="1"/>
        </p:nvSpPr>
        <p:spPr>
          <a:xfrm>
            <a:off x="1896387" y="2622377"/>
            <a:ext cx="3035787" cy="2617058"/>
          </a:xfrm>
          <a:prstGeom prst="triangle">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204C72"/>
                </a:solidFill>
                <a:latin typeface="+mj-lt"/>
                <a:cs typeface="Arial" panose="020B0604020202020204" pitchFamily="34" charset="0"/>
              </a:rPr>
              <a:t>MISIJA</a:t>
            </a:r>
            <a:endParaRPr lang="lv-LV" sz="2400" b="1" dirty="0">
              <a:solidFill>
                <a:srgbClr val="204C72"/>
              </a:solidFill>
              <a:latin typeface="+mj-lt"/>
              <a:cs typeface="Arial" panose="020B0604020202020204" pitchFamily="34" charset="0"/>
            </a:endParaRPr>
          </a:p>
        </p:txBody>
      </p:sp>
      <p:cxnSp>
        <p:nvCxnSpPr>
          <p:cNvPr id="11" name="Leņķveida savienotājs 10"/>
          <p:cNvCxnSpPr/>
          <p:nvPr userDrawn="1"/>
        </p:nvCxnSpPr>
        <p:spPr>
          <a:xfrm rot="10800000">
            <a:off x="458388" y="404666"/>
            <a:ext cx="2664812" cy="2545049"/>
          </a:xfrm>
          <a:prstGeom prst="bentConnector3">
            <a:avLst>
              <a:gd name="adj1" fmla="val -121"/>
            </a:avLst>
          </a:prstGeom>
          <a:ln>
            <a:solidFill>
              <a:srgbClr val="7FD2F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79511" y="548681"/>
            <a:ext cx="2736305" cy="3416320"/>
          </a:xfrm>
          <a:prstGeom prst="rect">
            <a:avLst/>
          </a:prstGeom>
          <a:noFill/>
        </p:spPr>
        <p:txBody>
          <a:bodyPr wrap="square" rtlCol="0">
            <a:spAutoFit/>
          </a:bodyPr>
          <a:lstStyle/>
          <a:p>
            <a:r>
              <a:rPr lang="lv-LV" b="1" dirty="0" smtClean="0">
                <a:solidFill>
                  <a:srgbClr val="204C72"/>
                </a:solidFill>
                <a:latin typeface="+mj-lt"/>
                <a:cs typeface="Arial" panose="020B0604020202020204" pitchFamily="34" charset="0"/>
              </a:rPr>
              <a:t>Sekmēt:</a:t>
            </a:r>
          </a:p>
          <a:p>
            <a:pPr marL="285750" indent="-285750">
              <a:buFont typeface="Arial" panose="020B0604020202020204" pitchFamily="34" charset="0"/>
              <a:buChar char="•"/>
            </a:pPr>
            <a:r>
              <a:rPr lang="lv-LV" i="1" dirty="0" smtClean="0">
                <a:solidFill>
                  <a:srgbClr val="666666"/>
                </a:solidFill>
                <a:latin typeface="+mj-lt"/>
                <a:cs typeface="Arial" panose="020B0604020202020204" pitchFamily="34" charset="0"/>
              </a:rPr>
              <a:t>Efektīvu un likumīgu nodokļu maksātāju naudas izlietojumu;</a:t>
            </a:r>
          </a:p>
          <a:p>
            <a:pPr marL="285750" indent="-285750">
              <a:buFont typeface="Arial" panose="020B0604020202020204" pitchFamily="34" charset="0"/>
              <a:buChar char="•"/>
            </a:pPr>
            <a:r>
              <a:rPr lang="lv-LV" i="1" dirty="0" smtClean="0">
                <a:solidFill>
                  <a:srgbClr val="666666"/>
                </a:solidFill>
                <a:latin typeface="+mj-lt"/>
                <a:cs typeface="Arial" panose="020B0604020202020204" pitchFamily="34" charset="0"/>
              </a:rPr>
              <a:t>Finanšu pārvaldības attīstību un atbildību par izlietotajiem līdzekļiem</a:t>
            </a:r>
          </a:p>
          <a:p>
            <a:pPr marL="285750" indent="-285750">
              <a:buFont typeface="Arial" panose="020B0604020202020204" pitchFamily="34" charset="0"/>
              <a:buChar char="•"/>
            </a:pPr>
            <a:r>
              <a:rPr lang="lv-LV" i="1" dirty="0" smtClean="0">
                <a:solidFill>
                  <a:srgbClr val="666666"/>
                </a:solidFill>
                <a:latin typeface="+mj-lt"/>
                <a:cs typeface="Arial" panose="020B0604020202020204" pitchFamily="34" charset="0"/>
              </a:rPr>
              <a:t>Godīgu un caurskatāmu lēmumu pieņemšanas procesu publiskajā sektorā</a:t>
            </a:r>
            <a:endParaRPr lang="lv-LV" i="1" dirty="0">
              <a:solidFill>
                <a:srgbClr val="666666"/>
              </a:solidFill>
              <a:latin typeface="+mj-lt"/>
              <a:cs typeface="Arial" panose="020B0604020202020204" pitchFamily="34" charset="0"/>
            </a:endParaRPr>
          </a:p>
        </p:txBody>
      </p:sp>
      <p:cxnSp>
        <p:nvCxnSpPr>
          <p:cNvPr id="13" name="Leņķveida savienotājs 12"/>
          <p:cNvCxnSpPr/>
          <p:nvPr userDrawn="1"/>
        </p:nvCxnSpPr>
        <p:spPr>
          <a:xfrm flipV="1">
            <a:off x="683568" y="5411317"/>
            <a:ext cx="5269284" cy="76262"/>
          </a:xfrm>
          <a:prstGeom prst="bentConnector3">
            <a:avLst>
              <a:gd name="adj1" fmla="val 19"/>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458388" y="5517232"/>
            <a:ext cx="6580361" cy="923330"/>
          </a:xfrm>
          <a:prstGeom prst="rect">
            <a:avLst/>
          </a:prstGeom>
          <a:noFill/>
        </p:spPr>
        <p:txBody>
          <a:bodyPr wrap="square" rtlCol="0">
            <a:spAutoFit/>
          </a:bodyPr>
          <a:lstStyle/>
          <a:p>
            <a:r>
              <a:rPr lang="lv-LV" b="1" dirty="0" smtClean="0">
                <a:solidFill>
                  <a:srgbClr val="204C72"/>
                </a:solidFill>
                <a:latin typeface="+mj-lt"/>
                <a:cs typeface="Arial" panose="020B0604020202020204" pitchFamily="34" charset="0"/>
              </a:rPr>
              <a:t>Valsts kontrole </a:t>
            </a:r>
            <a:r>
              <a:rPr lang="lv-LV" i="1" dirty="0" smtClean="0">
                <a:solidFill>
                  <a:srgbClr val="666666"/>
                </a:solidFill>
                <a:latin typeface="+mj-lt"/>
                <a:cs typeface="Arial" panose="020B0604020202020204" pitchFamily="34" charset="0"/>
              </a:rPr>
              <a:t>veicina finanšu līdzekļu efektīvu izmantošanu, panākot to ekonomiju un uz konkrētu rezultātu sasniegšanu vērstu valsts pārvaldes darbību</a:t>
            </a:r>
            <a:endParaRPr lang="lv-LV" i="1" dirty="0">
              <a:solidFill>
                <a:srgbClr val="666666"/>
              </a:solidFill>
              <a:latin typeface="+mj-lt"/>
              <a:cs typeface="Arial" panose="020B0604020202020204" pitchFamily="34" charset="0"/>
            </a:endParaRPr>
          </a:p>
        </p:txBody>
      </p:sp>
      <p:cxnSp>
        <p:nvCxnSpPr>
          <p:cNvPr id="15" name="Leņķveida savienotājs 14"/>
          <p:cNvCxnSpPr/>
          <p:nvPr userDrawn="1"/>
        </p:nvCxnSpPr>
        <p:spPr>
          <a:xfrm flipV="1">
            <a:off x="5724128" y="404664"/>
            <a:ext cx="1872208" cy="1224137"/>
          </a:xfrm>
          <a:prstGeom prst="bentConnector3">
            <a:avLst>
              <a:gd name="adj1" fmla="val -198"/>
            </a:avLst>
          </a:prstGeom>
          <a:ln>
            <a:solidFill>
              <a:srgbClr val="204C72"/>
            </a:solidFill>
          </a:ln>
        </p:spPr>
        <p:style>
          <a:lnRef idx="1">
            <a:schemeClr val="accent1"/>
          </a:lnRef>
          <a:fillRef idx="0">
            <a:schemeClr val="accent1"/>
          </a:fillRef>
          <a:effectRef idx="0">
            <a:schemeClr val="accent1"/>
          </a:effectRef>
          <a:fontRef idx="minor">
            <a:schemeClr val="tx1"/>
          </a:fontRef>
        </p:style>
      </p:cxnSp>
      <p:sp>
        <p:nvSpPr>
          <p:cNvPr id="16" name="Taisnstūris 15"/>
          <p:cNvSpPr/>
          <p:nvPr userDrawn="1"/>
        </p:nvSpPr>
        <p:spPr>
          <a:xfrm>
            <a:off x="6851664" y="548681"/>
            <a:ext cx="2548093" cy="1477328"/>
          </a:xfrm>
          <a:prstGeom prst="rect">
            <a:avLst/>
          </a:prstGeom>
        </p:spPr>
        <p:txBody>
          <a:bodyPr wrap="square">
            <a:spAutoFit/>
          </a:bodyPr>
          <a:lstStyle/>
          <a:p>
            <a:r>
              <a:rPr lang="lv-LV" sz="2400" i="1" dirty="0" smtClean="0">
                <a:solidFill>
                  <a:srgbClr val="666666"/>
                </a:solidFill>
                <a:latin typeface="+mj-lt"/>
                <a:cs typeface="Arial" panose="020B0604020202020204" pitchFamily="34" charset="0"/>
              </a:rPr>
              <a:t>Atklātība.</a:t>
            </a:r>
          </a:p>
          <a:p>
            <a:r>
              <a:rPr lang="lv-LV" sz="2400" i="1" dirty="0" smtClean="0">
                <a:solidFill>
                  <a:srgbClr val="666666"/>
                </a:solidFill>
                <a:latin typeface="+mj-lt"/>
                <a:cs typeface="Arial" panose="020B0604020202020204" pitchFamily="34" charset="0"/>
              </a:rPr>
              <a:t>Atbildība.</a:t>
            </a:r>
          </a:p>
          <a:p>
            <a:r>
              <a:rPr lang="lv-LV" sz="2400" i="1" dirty="0" smtClean="0">
                <a:solidFill>
                  <a:srgbClr val="666666"/>
                </a:solidFill>
                <a:latin typeface="+mj-lt"/>
                <a:cs typeface="Arial" panose="020B0604020202020204" pitchFamily="34" charset="0"/>
              </a:rPr>
              <a:t>Attīstība.</a:t>
            </a:r>
          </a:p>
          <a:p>
            <a:endParaRPr lang="lv-LV" dirty="0">
              <a:latin typeface="+mj-lt"/>
            </a:endParaRPr>
          </a:p>
        </p:txBody>
      </p:sp>
      <p:sp>
        <p:nvSpPr>
          <p:cNvPr id="2" name="Datuma vietturis 1"/>
          <p:cNvSpPr>
            <a:spLocks noGrp="1"/>
          </p:cNvSpPr>
          <p:nvPr>
            <p:ph type="dt" sz="half" idx="10"/>
          </p:nvPr>
        </p:nvSpPr>
        <p:spPr/>
        <p:txBody>
          <a:bodyPr/>
          <a:lstStyle>
            <a:lvl1pPr>
              <a:defRPr>
                <a:latin typeface="+mj-lt"/>
              </a:defRPr>
            </a:lvl1pPr>
          </a:lstStyle>
          <a:p>
            <a:fld id="{682C2FFC-550A-47D2-9306-EE0CD19B524B}" type="datetime1">
              <a:rPr lang="lv-LV" smtClean="0"/>
              <a:pPr/>
              <a:t>19.10.2020</a:t>
            </a:fld>
            <a:endParaRPr lang="lv-LV"/>
          </a:p>
        </p:txBody>
      </p:sp>
      <p:sp>
        <p:nvSpPr>
          <p:cNvPr id="6" name="Kājenes vietturis 5"/>
          <p:cNvSpPr>
            <a:spLocks noGrp="1"/>
          </p:cNvSpPr>
          <p:nvPr>
            <p:ph type="ftr" sz="quarter" idx="11"/>
          </p:nvPr>
        </p:nvSpPr>
        <p:spPr/>
        <p:txBody>
          <a:bodyPr/>
          <a:lstStyle>
            <a:lvl1pPr>
              <a:defRPr>
                <a:latin typeface="+mj-lt"/>
              </a:defRPr>
            </a:lvl1pPr>
          </a:lstStyle>
          <a:p>
            <a:endParaRPr lang="lv-LV" dirty="0"/>
          </a:p>
        </p:txBody>
      </p:sp>
      <p:sp>
        <p:nvSpPr>
          <p:cNvPr id="7" name="Slaida numura vietturis 6"/>
          <p:cNvSpPr>
            <a:spLocks noGrp="1"/>
          </p:cNvSpPr>
          <p:nvPr>
            <p:ph type="sldNum" sz="quarter" idx="12"/>
          </p:nvPr>
        </p:nvSpPr>
        <p:spPr/>
        <p:txBody>
          <a:bodyPr/>
          <a:lstStyle>
            <a:lvl1pPr>
              <a:defRPr>
                <a:latin typeface="+mj-lt"/>
              </a:defRPr>
            </a:lvl1pPr>
          </a:lstStyle>
          <a:p>
            <a:fld id="{ED3A8D12-4181-40B9-B8A3-465543A53E4A}" type="slidenum">
              <a:rPr lang="lv-LV" smtClean="0"/>
              <a:pPr/>
              <a:t>‹#›</a:t>
            </a:fld>
            <a:endParaRPr lang="lv-LV"/>
          </a:p>
        </p:txBody>
      </p:sp>
    </p:spTree>
    <p:extLst>
      <p:ext uri="{BB962C8B-B14F-4D97-AF65-F5344CB8AC3E}">
        <p14:creationId xmlns:p14="http://schemas.microsoft.com/office/powerpoint/2010/main" val="222518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mšs fons_nodaļas nosaukums">
    <p:spTree>
      <p:nvGrpSpPr>
        <p:cNvPr id="1" name=""/>
        <p:cNvGrpSpPr/>
        <p:nvPr/>
      </p:nvGrpSpPr>
      <p:grpSpPr>
        <a:xfrm>
          <a:off x="0" y="0"/>
          <a:ext cx="0" cy="0"/>
          <a:chOff x="0" y="0"/>
          <a:chExt cx="0" cy="0"/>
        </a:xfrm>
      </p:grpSpPr>
      <p:sp>
        <p:nvSpPr>
          <p:cNvPr id="3" name="Virsraksts 1"/>
          <p:cNvSpPr>
            <a:spLocks noGrp="1"/>
          </p:cNvSpPr>
          <p:nvPr>
            <p:ph type="title" hasCustomPrompt="1"/>
          </p:nvPr>
        </p:nvSpPr>
        <p:spPr>
          <a:xfrm>
            <a:off x="467544" y="4293096"/>
            <a:ext cx="8229600" cy="1935088"/>
          </a:xfrm>
          <a:prstGeom prst="rect">
            <a:avLst/>
          </a:prstGeom>
        </p:spPr>
        <p:txBody>
          <a:bodyPr>
            <a:normAutofit fontScale="90000"/>
          </a:bodyPr>
          <a:lstStyle>
            <a:lvl1pPr algn="l">
              <a:defRPr cap="all" baseline="0"/>
            </a:lvl1pPr>
          </a:lstStyle>
          <a:p>
            <a:pPr algn="l">
              <a:buClr>
                <a:srgbClr val="FFC54B"/>
              </a:buClr>
            </a:pPr>
            <a:r>
              <a:rPr lang="lv-LV" b="1" cap="all" dirty="0" smtClean="0">
                <a:solidFill>
                  <a:schemeClr val="bg1"/>
                </a:solidFill>
              </a:rPr>
              <a:t>Prezentācijas nodaļas nosaukums </a:t>
            </a:r>
            <a:endParaRPr lang="lv-LV" b="1" cap="all" dirty="0">
              <a:solidFill>
                <a:schemeClr val="bg1"/>
              </a:solidFill>
            </a:endParaRPr>
          </a:p>
        </p:txBody>
      </p:sp>
      <p:sp>
        <p:nvSpPr>
          <p:cNvPr id="4" name="L forma 3"/>
          <p:cNvSpPr/>
          <p:nvPr userDrawn="1"/>
        </p:nvSpPr>
        <p:spPr>
          <a:xfrm rot="13500000">
            <a:off x="439579" y="3161000"/>
            <a:ext cx="792088" cy="792088"/>
          </a:xfrm>
          <a:prstGeom prst="corner">
            <a:avLst>
              <a:gd name="adj1" fmla="val 31997"/>
              <a:gd name="adj2" fmla="val 30210"/>
            </a:avLst>
          </a:prstGeom>
          <a:solidFill>
            <a:srgbClr val="FFC54B"/>
          </a:solidFill>
          <a:ln>
            <a:solidFill>
              <a:srgbClr val="FFC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96323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ukšs">
    <p:spTree>
      <p:nvGrpSpPr>
        <p:cNvPr id="1" name=""/>
        <p:cNvGrpSpPr/>
        <p:nvPr/>
      </p:nvGrpSpPr>
      <p:grpSpPr>
        <a:xfrm>
          <a:off x="0" y="0"/>
          <a:ext cx="0" cy="0"/>
          <a:chOff x="0" y="0"/>
          <a:chExt cx="0" cy="0"/>
        </a:xfrm>
      </p:grpSpPr>
      <p:sp>
        <p:nvSpPr>
          <p:cNvPr id="4" name="Virsraksts 1"/>
          <p:cNvSpPr>
            <a:spLocks noGrp="1"/>
          </p:cNvSpPr>
          <p:nvPr>
            <p:ph type="title"/>
          </p:nvPr>
        </p:nvSpPr>
        <p:spPr>
          <a:xfrm>
            <a:off x="457200" y="274638"/>
            <a:ext cx="8229600" cy="778098"/>
          </a:xfrm>
          <a:prstGeom prst="rect">
            <a:avLst/>
          </a:prstGeom>
        </p:spPr>
        <p:txBody>
          <a:bodyPr/>
          <a:lstStyle>
            <a:lvl1pPr>
              <a:defRPr>
                <a:solidFill>
                  <a:srgbClr val="3D87C7"/>
                </a:solidFill>
                <a:latin typeface="+mj-lt"/>
              </a:defRPr>
            </a:lvl1pPr>
          </a:lstStyle>
          <a:p>
            <a:r>
              <a:rPr lang="lv-LV" dirty="0" smtClean="0"/>
              <a:t>Rediģēt šablona virsraksta stilu</a:t>
            </a:r>
            <a:endParaRPr lang="lv-LV" dirty="0"/>
          </a:p>
        </p:txBody>
      </p:sp>
      <p:sp>
        <p:nvSpPr>
          <p:cNvPr id="7" name="Satura vietturis 2"/>
          <p:cNvSpPr>
            <a:spLocks noGrp="1"/>
          </p:cNvSpPr>
          <p:nvPr>
            <p:ph sz="half" idx="1" hasCustomPrompt="1"/>
          </p:nvPr>
        </p:nvSpPr>
        <p:spPr>
          <a:xfrm>
            <a:off x="457200" y="2143398"/>
            <a:ext cx="2674640" cy="4065314"/>
          </a:xfrm>
          <a:prstGeom prst="rect">
            <a:avLst/>
          </a:prstGeom>
        </p:spPr>
        <p:txBody>
          <a:bodyPr>
            <a:normAutofit/>
          </a:bodyPr>
          <a:lstStyle>
            <a:lvl1pPr marL="0" indent="0">
              <a:buNone/>
              <a:defRPr sz="2000" i="1" baseline="0">
                <a:solidFill>
                  <a:srgbClr val="666666"/>
                </a:solidFill>
                <a:latin typeface="+mj-lt"/>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8" name="Satura vietturis 2"/>
          <p:cNvSpPr>
            <a:spLocks noGrp="1"/>
          </p:cNvSpPr>
          <p:nvPr>
            <p:ph sz="half" idx="10" hasCustomPrompt="1"/>
          </p:nvPr>
        </p:nvSpPr>
        <p:spPr>
          <a:xfrm>
            <a:off x="6084168" y="2171998"/>
            <a:ext cx="2674640" cy="4065314"/>
          </a:xfrm>
          <a:prstGeom prst="rect">
            <a:avLst/>
          </a:prstGeom>
        </p:spPr>
        <p:txBody>
          <a:bodyPr>
            <a:normAutofit/>
          </a:bodyPr>
          <a:lstStyle>
            <a:lvl1pPr marL="0" indent="0">
              <a:buNone/>
              <a:defRPr sz="2000" i="1" baseline="0">
                <a:solidFill>
                  <a:srgbClr val="666666"/>
                </a:solidFill>
                <a:latin typeface="+mj-lt"/>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9" name="Satura vietturis 2"/>
          <p:cNvSpPr>
            <a:spLocks noGrp="1"/>
          </p:cNvSpPr>
          <p:nvPr>
            <p:ph sz="half" idx="11" hasCustomPrompt="1"/>
          </p:nvPr>
        </p:nvSpPr>
        <p:spPr>
          <a:xfrm>
            <a:off x="3275856" y="2171998"/>
            <a:ext cx="2664296" cy="4065314"/>
          </a:xfrm>
          <a:prstGeom prst="rect">
            <a:avLst/>
          </a:prstGeom>
        </p:spPr>
        <p:txBody>
          <a:bodyPr>
            <a:normAutofit/>
          </a:bodyPr>
          <a:lstStyle>
            <a:lvl1pPr marL="0" indent="0">
              <a:buNone/>
              <a:defRPr sz="2000" i="1">
                <a:solidFill>
                  <a:srgbClr val="666666"/>
                </a:solidFill>
                <a:latin typeface="+mj-lt"/>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10" name="Satura vietturis 2"/>
          <p:cNvSpPr>
            <a:spLocks noGrp="1"/>
          </p:cNvSpPr>
          <p:nvPr>
            <p:ph sz="half" idx="12" hasCustomPrompt="1"/>
          </p:nvPr>
        </p:nvSpPr>
        <p:spPr>
          <a:xfrm>
            <a:off x="457200" y="1312168"/>
            <a:ext cx="2674640" cy="656456"/>
          </a:xfrm>
          <a:prstGeom prst="rect">
            <a:avLst/>
          </a:prstGeom>
        </p:spPr>
        <p:txBody>
          <a:bodyPr>
            <a:normAutofit/>
          </a:bodyPr>
          <a:lstStyle>
            <a:lvl1pPr marL="0" indent="0">
              <a:buNone/>
              <a:defRPr sz="2000" b="1" i="0" baseline="0">
                <a:solidFill>
                  <a:srgbClr val="3D87C7"/>
                </a:solidFill>
                <a:latin typeface="+mj-lt"/>
                <a:cs typeface="Arial" panose="020B0604020202020204" pitchFamily="34" charset="0"/>
              </a:defRPr>
            </a:lvl1pPr>
            <a:lvl2pPr>
              <a:defRPr sz="1400">
                <a:solidFill>
                  <a:srgbClr val="3D87C7"/>
                </a:solidFill>
              </a:defRPr>
            </a:lvl2pPr>
            <a:lvl3pPr>
              <a:defRPr sz="1200">
                <a:solidFill>
                  <a:srgbClr val="3D87C7"/>
                </a:solidFill>
              </a:defRPr>
            </a:lvl3pPr>
            <a:lvl4pPr>
              <a:defRPr sz="1100">
                <a:solidFill>
                  <a:srgbClr val="3D87C7"/>
                </a:solidFill>
              </a:defRPr>
            </a:lvl4pPr>
            <a:lvl5pPr>
              <a:defRPr sz="1100">
                <a:solidFill>
                  <a:srgbClr val="3D87C7"/>
                </a:solidFill>
              </a:defRPr>
            </a:lvl5pPr>
            <a:lvl6pPr>
              <a:defRPr sz="1800"/>
            </a:lvl6pPr>
            <a:lvl7pPr>
              <a:defRPr sz="1800"/>
            </a:lvl7pPr>
            <a:lvl8pPr>
              <a:defRPr sz="1800"/>
            </a:lvl8pPr>
            <a:lvl9pPr>
              <a:defRPr sz="1800"/>
            </a:lvl9pPr>
          </a:lstStyle>
          <a:p>
            <a:pPr lvl="0"/>
            <a:r>
              <a:rPr lang="lv-LV" dirty="0" smtClean="0"/>
              <a:t>Teksta lauks</a:t>
            </a:r>
          </a:p>
          <a:p>
            <a:pPr lvl="0"/>
            <a:endParaRPr lang="lv-LV" dirty="0" smtClean="0"/>
          </a:p>
          <a:p>
            <a:pPr lvl="0"/>
            <a:endParaRPr lang="lv-LV" dirty="0" smtClean="0"/>
          </a:p>
        </p:txBody>
      </p:sp>
      <p:sp>
        <p:nvSpPr>
          <p:cNvPr id="11" name="Satura vietturis 2"/>
          <p:cNvSpPr>
            <a:spLocks noGrp="1"/>
          </p:cNvSpPr>
          <p:nvPr>
            <p:ph sz="half" idx="13" hasCustomPrompt="1"/>
          </p:nvPr>
        </p:nvSpPr>
        <p:spPr>
          <a:xfrm>
            <a:off x="6084168" y="1340768"/>
            <a:ext cx="2674640" cy="656456"/>
          </a:xfrm>
          <a:prstGeom prst="rect">
            <a:avLst/>
          </a:prstGeom>
        </p:spPr>
        <p:txBody>
          <a:bodyPr>
            <a:normAutofit/>
          </a:bodyPr>
          <a:lstStyle>
            <a:lvl1pPr marL="0" indent="0">
              <a:buNone/>
              <a:defRPr sz="2000" b="1" i="0" baseline="0">
                <a:solidFill>
                  <a:srgbClr val="3D87C7"/>
                </a:solidFill>
                <a:latin typeface="+mj-lt"/>
                <a:cs typeface="Arial" panose="020B0604020202020204" pitchFamily="34" charset="0"/>
              </a:defRPr>
            </a:lvl1pPr>
            <a:lvl2pPr marL="457200" indent="0">
              <a:buNone/>
              <a:defRPr sz="2000">
                <a:solidFill>
                  <a:srgbClr val="666666"/>
                </a:solidFill>
              </a:defRPr>
            </a:lvl2pPr>
            <a:lvl3pPr marL="914400" indent="0">
              <a:buNone/>
              <a:defRPr sz="2000">
                <a:solidFill>
                  <a:srgbClr val="666666"/>
                </a:solidFill>
              </a:defRPr>
            </a:lvl3pPr>
            <a:lvl4pPr marL="1371600" indent="0">
              <a:buNone/>
              <a:defRPr sz="2000">
                <a:solidFill>
                  <a:srgbClr val="666666"/>
                </a:solidFill>
              </a:defRPr>
            </a:lvl4pPr>
            <a:lvl5pPr marL="1828800" indent="0">
              <a:buNone/>
              <a:defRPr sz="20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12" name="Satura vietturis 2"/>
          <p:cNvSpPr>
            <a:spLocks noGrp="1"/>
          </p:cNvSpPr>
          <p:nvPr>
            <p:ph sz="half" idx="14" hasCustomPrompt="1"/>
          </p:nvPr>
        </p:nvSpPr>
        <p:spPr>
          <a:xfrm>
            <a:off x="3275856" y="1340768"/>
            <a:ext cx="2664296" cy="656456"/>
          </a:xfrm>
          <a:prstGeom prst="rect">
            <a:avLst/>
          </a:prstGeom>
        </p:spPr>
        <p:txBody>
          <a:bodyPr>
            <a:normAutofit/>
          </a:bodyPr>
          <a:lstStyle>
            <a:lvl1pPr marL="0" indent="0">
              <a:buNone/>
              <a:defRPr sz="2000" b="1" i="0">
                <a:solidFill>
                  <a:srgbClr val="3D87C7"/>
                </a:solidFill>
                <a:latin typeface="+mj-lt"/>
                <a:cs typeface="Arial" panose="020B0604020202020204" pitchFamily="34" charset="0"/>
              </a:defRPr>
            </a:lvl1pPr>
            <a:lvl2pPr marL="457200" indent="0">
              <a:buNone/>
              <a:defRPr sz="2400">
                <a:solidFill>
                  <a:srgbClr val="666666"/>
                </a:solidFill>
              </a:defRPr>
            </a:lvl2pPr>
            <a:lvl3pPr marL="914400" indent="0">
              <a:buNone/>
              <a:defRPr sz="2000">
                <a:solidFill>
                  <a:srgbClr val="666666"/>
                </a:solidFill>
              </a:defRPr>
            </a:lvl3pPr>
            <a:lvl4pPr marL="1371600" indent="0">
              <a:buNone/>
              <a:defRPr sz="1800">
                <a:solidFill>
                  <a:srgbClr val="666666"/>
                </a:solidFill>
              </a:defRPr>
            </a:lvl4pPr>
            <a:lvl5pPr marL="1828800" indent="0">
              <a:buNone/>
              <a:defRPr sz="1800">
                <a:solidFill>
                  <a:srgbClr val="666666"/>
                </a:solidFill>
              </a:defRPr>
            </a:lvl5pPr>
            <a:lvl6pPr>
              <a:defRPr sz="1800"/>
            </a:lvl6pPr>
            <a:lvl7pPr>
              <a:defRPr sz="1800"/>
            </a:lvl7pPr>
            <a:lvl8pPr>
              <a:defRPr sz="1800"/>
            </a:lvl8pPr>
            <a:lvl9pPr>
              <a:defRPr sz="1800"/>
            </a:lvl9pPr>
          </a:lstStyle>
          <a:p>
            <a:pPr lvl="0"/>
            <a:r>
              <a:rPr lang="lv-LV" dirty="0" smtClean="0"/>
              <a:t>Teksta lauks</a:t>
            </a:r>
            <a:endParaRPr lang="lv-LV" dirty="0"/>
          </a:p>
        </p:txBody>
      </p:sp>
      <p:sp>
        <p:nvSpPr>
          <p:cNvPr id="2" name="Datuma vietturis 1"/>
          <p:cNvSpPr>
            <a:spLocks noGrp="1"/>
          </p:cNvSpPr>
          <p:nvPr>
            <p:ph type="dt" sz="half" idx="15"/>
          </p:nvPr>
        </p:nvSpPr>
        <p:spPr>
          <a:xfrm>
            <a:off x="457200" y="6356350"/>
            <a:ext cx="2133600" cy="365125"/>
          </a:xfrm>
          <a:prstGeom prst="rect">
            <a:avLst/>
          </a:prstGeom>
        </p:spPr>
        <p:txBody>
          <a:bodyPr/>
          <a:lstStyle>
            <a:lvl1pPr>
              <a:defRPr>
                <a:latin typeface="+mj-lt"/>
              </a:defRPr>
            </a:lvl1pPr>
          </a:lstStyle>
          <a:p>
            <a:fld id="{CBE6993D-9A15-46A4-85E8-4F95A0854598}" type="datetime1">
              <a:rPr lang="lv-LV" smtClean="0"/>
              <a:pPr/>
              <a:t>19.10.2020</a:t>
            </a:fld>
            <a:endParaRPr lang="lv-LV"/>
          </a:p>
        </p:txBody>
      </p:sp>
      <p:sp>
        <p:nvSpPr>
          <p:cNvPr id="3" name="Kājenes vietturis 2"/>
          <p:cNvSpPr>
            <a:spLocks noGrp="1"/>
          </p:cNvSpPr>
          <p:nvPr>
            <p:ph type="ftr" sz="quarter" idx="16"/>
          </p:nvPr>
        </p:nvSpPr>
        <p:spPr>
          <a:xfrm>
            <a:off x="2627784" y="6356350"/>
            <a:ext cx="2895600" cy="365125"/>
          </a:xfrm>
          <a:prstGeom prst="rect">
            <a:avLst/>
          </a:prstGeom>
        </p:spPr>
        <p:txBody>
          <a:bodyPr/>
          <a:lstStyle>
            <a:lvl1pPr>
              <a:defRPr>
                <a:latin typeface="+mj-lt"/>
              </a:defRPr>
            </a:lvl1pPr>
          </a:lstStyle>
          <a:p>
            <a:endParaRPr lang="lv-LV" dirty="0"/>
          </a:p>
        </p:txBody>
      </p:sp>
      <p:sp>
        <p:nvSpPr>
          <p:cNvPr id="5" name="Slaida numura vietturis 4"/>
          <p:cNvSpPr>
            <a:spLocks noGrp="1"/>
          </p:cNvSpPr>
          <p:nvPr>
            <p:ph type="sldNum" sz="quarter" idx="17"/>
          </p:nvPr>
        </p:nvSpPr>
        <p:spPr>
          <a:xfrm>
            <a:off x="5940151" y="6356350"/>
            <a:ext cx="648073" cy="365125"/>
          </a:xfrm>
          <a:prstGeom prst="rect">
            <a:avLst/>
          </a:prstGeom>
        </p:spPr>
        <p:txBody>
          <a:bodyPr/>
          <a:lstStyle>
            <a:lvl1pPr>
              <a:defRPr>
                <a:latin typeface="+mj-lt"/>
              </a:defRPr>
            </a:lvl1pPr>
          </a:lstStyle>
          <a:p>
            <a:fld id="{ED3A8D12-4181-40B9-B8A3-465543A53E4A}" type="slidenum">
              <a:rPr lang="lv-LV" smtClean="0"/>
              <a:pPr/>
              <a:t>‹#›</a:t>
            </a:fld>
            <a:endParaRPr lang="lv-LV"/>
          </a:p>
        </p:txBody>
      </p:sp>
    </p:spTree>
    <p:extLst>
      <p:ext uri="{BB962C8B-B14F-4D97-AF65-F5344CB8AC3E}">
        <p14:creationId xmlns:p14="http://schemas.microsoft.com/office/powerpoint/2010/main" val="69323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4638"/>
            <a:ext cx="8229600" cy="778098"/>
          </a:xfrm>
          <a:prstGeom prst="rect">
            <a:avLst/>
          </a:prstGeom>
        </p:spPr>
        <p:txBody>
          <a:bodyPr/>
          <a:lstStyle>
            <a:lvl1pPr>
              <a:defRPr>
                <a:solidFill>
                  <a:srgbClr val="3D87C7"/>
                </a:solidFill>
              </a:defRPr>
            </a:lvl1pPr>
          </a:lstStyle>
          <a:p>
            <a:r>
              <a:rPr lang="lv-LV" dirty="0" smtClean="0"/>
              <a:t>Rediģēt šablona virsraksta stilu</a:t>
            </a:r>
            <a:endParaRPr lang="lv-LV" dirty="0"/>
          </a:p>
        </p:txBody>
      </p:sp>
      <p:sp>
        <p:nvSpPr>
          <p:cNvPr id="3" name="Datuma vietturis 2"/>
          <p:cNvSpPr>
            <a:spLocks noGrp="1"/>
          </p:cNvSpPr>
          <p:nvPr>
            <p:ph type="dt" sz="half" idx="10"/>
          </p:nvPr>
        </p:nvSpPr>
        <p:spPr>
          <a:xfrm>
            <a:off x="457200" y="6356350"/>
            <a:ext cx="2133600" cy="365125"/>
          </a:xfrm>
          <a:prstGeom prst="rect">
            <a:avLst/>
          </a:prstGeom>
        </p:spPr>
        <p:txBody>
          <a:bodyPr/>
          <a:lstStyle/>
          <a:p>
            <a:fld id="{D699E686-E85D-4611-8166-04F1F5587A73}" type="datetime1">
              <a:rPr lang="lv-LV" smtClean="0"/>
              <a:t>19.10.2020</a:t>
            </a:fld>
            <a:endParaRPr lang="lv-LV" dirty="0"/>
          </a:p>
        </p:txBody>
      </p:sp>
      <p:sp>
        <p:nvSpPr>
          <p:cNvPr id="4" name="Kājenes vietturis 3"/>
          <p:cNvSpPr>
            <a:spLocks noGrp="1"/>
          </p:cNvSpPr>
          <p:nvPr>
            <p:ph type="ftr" sz="quarter" idx="11"/>
          </p:nvPr>
        </p:nvSpPr>
        <p:spPr>
          <a:xfrm>
            <a:off x="2627784" y="6356350"/>
            <a:ext cx="2895600" cy="365125"/>
          </a:xfrm>
          <a:prstGeom prst="rect">
            <a:avLst/>
          </a:prstGeom>
        </p:spPr>
        <p:txBody>
          <a:bodyPr/>
          <a:lstStyle/>
          <a:p>
            <a:endParaRPr lang="lv-LV" dirty="0"/>
          </a:p>
        </p:txBody>
      </p:sp>
      <p:sp>
        <p:nvSpPr>
          <p:cNvPr id="5" name="Slaida numura vietturis 4"/>
          <p:cNvSpPr>
            <a:spLocks noGrp="1"/>
          </p:cNvSpPr>
          <p:nvPr>
            <p:ph type="sldNum" sz="quarter" idx="12"/>
          </p:nvPr>
        </p:nvSpPr>
        <p:spPr>
          <a:xfrm>
            <a:off x="5940151" y="6356350"/>
            <a:ext cx="648073" cy="365125"/>
          </a:xfrm>
          <a:prstGeom prst="rect">
            <a:avLst/>
          </a:prstGeom>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17782634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lvl1pPr>
              <a:defRPr>
                <a:solidFill>
                  <a:srgbClr val="3D87C7"/>
                </a:solidFill>
              </a:defRPr>
            </a:lvl1pPr>
          </a:lstStyle>
          <a:p>
            <a:r>
              <a:rPr lang="lv-LV" dirty="0" smtClean="0"/>
              <a:t>Rediģēt šablona virsraksta stilu</a:t>
            </a:r>
            <a:endParaRPr lang="lv-LV" dirty="0"/>
          </a:p>
        </p:txBody>
      </p:sp>
      <p:sp>
        <p:nvSpPr>
          <p:cNvPr id="3" name="Apakšvirsraksts 2"/>
          <p:cNvSpPr>
            <a:spLocks noGrp="1"/>
          </p:cNvSpPr>
          <p:nvPr>
            <p:ph type="subTitle" idx="1"/>
          </p:nvPr>
        </p:nvSpPr>
        <p:spPr>
          <a:xfrm>
            <a:off x="683568" y="3717032"/>
            <a:ext cx="6400800" cy="1752600"/>
          </a:xfrm>
        </p:spPr>
        <p:txBody>
          <a:bodyPr/>
          <a:lstStyle>
            <a:lvl1pPr marL="0" indent="0" algn="ctr">
              <a:buNone/>
              <a:defRPr i="1">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Rediģēt šablona apakšvirsraksta stilu</a:t>
            </a:r>
            <a:endParaRPr lang="lv-LV" dirty="0"/>
          </a:p>
        </p:txBody>
      </p:sp>
      <p:sp>
        <p:nvSpPr>
          <p:cNvPr id="4" name="Datuma vietturis 3"/>
          <p:cNvSpPr>
            <a:spLocks noGrp="1"/>
          </p:cNvSpPr>
          <p:nvPr>
            <p:ph type="dt" sz="half" idx="10"/>
          </p:nvPr>
        </p:nvSpPr>
        <p:spPr/>
        <p:txBody>
          <a:bodyPr/>
          <a:lstStyle>
            <a:lvl1pPr>
              <a:defRPr>
                <a:solidFill>
                  <a:srgbClr val="204C72"/>
                </a:solidFill>
              </a:defRPr>
            </a:lvl1pPr>
          </a:lstStyle>
          <a:p>
            <a:fld id="{333884EF-F6DC-4E33-8F64-1F0AB0084B48}" type="datetime1">
              <a:rPr lang="lv-LV" smtClean="0"/>
              <a:t>19.10.2020</a:t>
            </a:fld>
            <a:endParaRPr lang="lv-LV" dirty="0"/>
          </a:p>
        </p:txBody>
      </p:sp>
      <p:sp>
        <p:nvSpPr>
          <p:cNvPr id="5" name="Kājenes vietturis 4"/>
          <p:cNvSpPr>
            <a:spLocks noGrp="1"/>
          </p:cNvSpPr>
          <p:nvPr>
            <p:ph type="ftr" sz="quarter" idx="11"/>
          </p:nvPr>
        </p:nvSpPr>
        <p:spPr/>
        <p:txBody>
          <a:bodyPr/>
          <a:lstStyle>
            <a:lvl1pPr>
              <a:defRPr>
                <a:solidFill>
                  <a:srgbClr val="204C72"/>
                </a:solidFill>
              </a:defRPr>
            </a:lvl1pPr>
          </a:lstStyle>
          <a:p>
            <a:endParaRPr lang="lv-LV" dirty="0"/>
          </a:p>
        </p:txBody>
      </p:sp>
      <p:sp>
        <p:nvSpPr>
          <p:cNvPr id="6" name="Slaida numura vietturis 5"/>
          <p:cNvSpPr>
            <a:spLocks noGrp="1"/>
          </p:cNvSpPr>
          <p:nvPr>
            <p:ph type="sldNum" sz="quarter" idx="12"/>
          </p:nvPr>
        </p:nvSpPr>
        <p:spPr/>
        <p:txBody>
          <a:bodyPr/>
          <a:lstStyle>
            <a:lvl1pPr>
              <a:defRPr>
                <a:solidFill>
                  <a:srgbClr val="204C72"/>
                </a:solidFill>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9325258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Satura vietturis 2"/>
          <p:cNvSpPr>
            <a:spLocks noGrp="1"/>
          </p:cNvSpPr>
          <p:nvPr>
            <p:ph idx="1"/>
          </p:nvPr>
        </p:nvSpPr>
        <p:spPr/>
        <p:txBody>
          <a:bodyPr/>
          <a:lstStyle>
            <a:lvl1pPr>
              <a:defRPr>
                <a:solidFill>
                  <a:srgbClr val="3D87C7"/>
                </a:solidFill>
              </a:defRPr>
            </a:lvl1pPr>
            <a:lvl2pPr>
              <a:defRPr>
                <a:solidFill>
                  <a:srgbClr val="3D87C7"/>
                </a:solidFill>
              </a:defRPr>
            </a:lvl2pPr>
            <a:lvl3pPr>
              <a:defRPr>
                <a:solidFill>
                  <a:srgbClr val="3D87C7"/>
                </a:solidFill>
              </a:defRPr>
            </a:lvl3pPr>
            <a:lvl4pPr>
              <a:defRPr>
                <a:solidFill>
                  <a:srgbClr val="3D87C7"/>
                </a:solidFill>
              </a:defRPr>
            </a:lvl4pPr>
            <a:lvl5pPr>
              <a:defRPr>
                <a:solidFill>
                  <a:srgbClr val="3D87C7"/>
                </a:solidFill>
              </a:defRPr>
            </a:lvl5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Datuma vietturis 3"/>
          <p:cNvSpPr>
            <a:spLocks noGrp="1"/>
          </p:cNvSpPr>
          <p:nvPr>
            <p:ph type="dt" sz="half" idx="10"/>
          </p:nvPr>
        </p:nvSpPr>
        <p:spPr/>
        <p:txBody>
          <a:bodyPr/>
          <a:lstStyle/>
          <a:p>
            <a:fld id="{BE60C08B-1923-4169-983B-0056E0F5AECE}" type="datetime1">
              <a:rPr lang="lv-LV" smtClean="0"/>
              <a:t>19.10.2020</a:t>
            </a:fld>
            <a:endParaRPr lang="lv-LV"/>
          </a:p>
        </p:txBody>
      </p:sp>
      <p:sp>
        <p:nvSpPr>
          <p:cNvPr id="5" name="Kājenes vietturis 4"/>
          <p:cNvSpPr>
            <a:spLocks noGrp="1"/>
          </p:cNvSpPr>
          <p:nvPr>
            <p:ph type="ftr" sz="quarter" idx="11"/>
          </p:nvPr>
        </p:nvSpPr>
        <p:spPr/>
        <p:txBody>
          <a:bodyPr/>
          <a:lstStyle/>
          <a:p>
            <a:endParaRPr lang="lv-LV" dirty="0"/>
          </a:p>
        </p:txBody>
      </p:sp>
      <p:sp>
        <p:nvSpPr>
          <p:cNvPr id="6" name="Slaida numura vietturis 5"/>
          <p:cNvSpPr>
            <a:spLocks noGrp="1"/>
          </p:cNvSpPr>
          <p:nvPr>
            <p:ph type="sldNum" sz="quarter" idx="12"/>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37603400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Satura vietturis 2"/>
          <p:cNvSpPr>
            <a:spLocks noGrp="1"/>
          </p:cNvSpPr>
          <p:nvPr>
            <p:ph sz="half" idx="1"/>
          </p:nvPr>
        </p:nvSpPr>
        <p:spPr>
          <a:xfrm>
            <a:off x="457200" y="1600200"/>
            <a:ext cx="4038600" cy="4525963"/>
          </a:xfrm>
        </p:spPr>
        <p:txBody>
          <a:bodyPr/>
          <a:lstStyle>
            <a:lvl1pPr>
              <a:defRPr sz="2800">
                <a:solidFill>
                  <a:srgbClr val="3D87C7"/>
                </a:solidFill>
              </a:defRPr>
            </a:lvl1pPr>
            <a:lvl2pPr>
              <a:defRPr sz="2400">
                <a:solidFill>
                  <a:srgbClr val="3D87C7"/>
                </a:solidFill>
              </a:defRPr>
            </a:lvl2pPr>
            <a:lvl3pPr>
              <a:defRPr sz="2000">
                <a:solidFill>
                  <a:srgbClr val="3D87C7"/>
                </a:solidFill>
              </a:defRPr>
            </a:lvl3pPr>
            <a:lvl4pPr>
              <a:defRPr sz="1800">
                <a:solidFill>
                  <a:srgbClr val="3D87C7"/>
                </a:solidFill>
              </a:defRPr>
            </a:lvl4pPr>
            <a:lvl5pPr>
              <a:defRPr sz="1800">
                <a:solidFill>
                  <a:srgbClr val="3D87C7"/>
                </a:solidFill>
              </a:defRPr>
            </a:lvl5pPr>
            <a:lvl6pPr>
              <a:defRPr sz="1800"/>
            </a:lvl6pPr>
            <a:lvl7pPr>
              <a:defRPr sz="1800"/>
            </a:lvl7pPr>
            <a:lvl8pPr>
              <a:defRPr sz="1800"/>
            </a:lvl8pPr>
            <a:lvl9pPr>
              <a:defRPr sz="18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4" name="Satura vietturis 3"/>
          <p:cNvSpPr>
            <a:spLocks noGrp="1"/>
          </p:cNvSpPr>
          <p:nvPr>
            <p:ph sz="half" idx="2"/>
          </p:nvPr>
        </p:nvSpPr>
        <p:spPr>
          <a:xfrm>
            <a:off x="4648200" y="1600200"/>
            <a:ext cx="4038600" cy="4525963"/>
          </a:xfrm>
        </p:spPr>
        <p:txBody>
          <a:bodyPr/>
          <a:lstStyle>
            <a:lvl1pPr>
              <a:defRPr sz="2800">
                <a:solidFill>
                  <a:srgbClr val="3D87C7"/>
                </a:solidFill>
              </a:defRPr>
            </a:lvl1pPr>
            <a:lvl2pPr>
              <a:defRPr sz="2400">
                <a:solidFill>
                  <a:srgbClr val="3D87C7"/>
                </a:solidFill>
              </a:defRPr>
            </a:lvl2pPr>
            <a:lvl3pPr>
              <a:defRPr sz="2000">
                <a:solidFill>
                  <a:srgbClr val="3D87C7"/>
                </a:solidFill>
              </a:defRPr>
            </a:lvl3pPr>
            <a:lvl4pPr>
              <a:defRPr sz="1800">
                <a:solidFill>
                  <a:srgbClr val="3D87C7"/>
                </a:solidFill>
              </a:defRPr>
            </a:lvl4pPr>
            <a:lvl5pPr>
              <a:defRPr sz="1800">
                <a:solidFill>
                  <a:srgbClr val="3D87C7"/>
                </a:solidFill>
              </a:defRPr>
            </a:lvl5pPr>
            <a:lvl6pPr>
              <a:defRPr sz="1800"/>
            </a:lvl6pPr>
            <a:lvl7pPr>
              <a:defRPr sz="1800"/>
            </a:lvl7pPr>
            <a:lvl8pPr>
              <a:defRPr sz="1800"/>
            </a:lvl8pPr>
            <a:lvl9pPr>
              <a:defRPr sz="18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5" name="Datuma vietturis 4"/>
          <p:cNvSpPr>
            <a:spLocks noGrp="1"/>
          </p:cNvSpPr>
          <p:nvPr>
            <p:ph type="dt" sz="half" idx="10"/>
          </p:nvPr>
        </p:nvSpPr>
        <p:spPr/>
        <p:txBody>
          <a:bodyPr/>
          <a:lstStyle/>
          <a:p>
            <a:fld id="{E7290237-A681-48BD-B76B-3F01E57548D8}" type="datetime1">
              <a:rPr lang="lv-LV" smtClean="0"/>
              <a:t>19.10.2020</a:t>
            </a:fld>
            <a:endParaRPr lang="lv-LV"/>
          </a:p>
        </p:txBody>
      </p:sp>
      <p:sp>
        <p:nvSpPr>
          <p:cNvPr id="6" name="Kājenes vietturis 5"/>
          <p:cNvSpPr>
            <a:spLocks noGrp="1"/>
          </p:cNvSpPr>
          <p:nvPr>
            <p:ph type="ftr" sz="quarter" idx="11"/>
          </p:nvPr>
        </p:nvSpPr>
        <p:spPr/>
        <p:txBody>
          <a:bodyPr/>
          <a:lstStyle/>
          <a:p>
            <a:endParaRPr lang="lv-LV" dirty="0"/>
          </a:p>
        </p:txBody>
      </p:sp>
      <p:sp>
        <p:nvSpPr>
          <p:cNvPr id="7" name="Slaida numura vietturis 6"/>
          <p:cNvSpPr>
            <a:spLocks noGrp="1"/>
          </p:cNvSpPr>
          <p:nvPr>
            <p:ph type="sldNum" sz="quarter" idx="12"/>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410718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solidFill>
                  <a:srgbClr val="3D87C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solidFill>
                  <a:srgbClr val="3D87C7"/>
                </a:solidFill>
              </a:defRPr>
            </a:lvl1pPr>
            <a:lvl2pPr>
              <a:defRPr sz="2000">
                <a:solidFill>
                  <a:srgbClr val="3D87C7"/>
                </a:solidFill>
              </a:defRPr>
            </a:lvl2pPr>
            <a:lvl3pPr>
              <a:defRPr sz="1800">
                <a:solidFill>
                  <a:srgbClr val="3D87C7"/>
                </a:solidFill>
              </a:defRPr>
            </a:lvl3pPr>
            <a:lvl4pPr>
              <a:defRPr sz="1600">
                <a:solidFill>
                  <a:srgbClr val="3D87C7"/>
                </a:solidFill>
              </a:defRPr>
            </a:lvl4pPr>
            <a:lvl5pPr>
              <a:defRPr sz="1600">
                <a:solidFill>
                  <a:srgbClr val="3D87C7"/>
                </a:solidFill>
              </a:defRPr>
            </a:lvl5pPr>
            <a:lvl6pPr>
              <a:defRPr sz="1600"/>
            </a:lvl6pPr>
            <a:lvl7pPr>
              <a:defRPr sz="1600"/>
            </a:lvl7pPr>
            <a:lvl8pPr>
              <a:defRPr sz="1600"/>
            </a:lvl8pPr>
            <a:lvl9pPr>
              <a:defRPr sz="16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solidFill>
                  <a:srgbClr val="3D87C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solidFill>
                  <a:srgbClr val="3D87C7"/>
                </a:solidFill>
              </a:defRPr>
            </a:lvl1pPr>
            <a:lvl2pPr>
              <a:defRPr sz="2000">
                <a:solidFill>
                  <a:srgbClr val="3D87C7"/>
                </a:solidFill>
              </a:defRPr>
            </a:lvl2pPr>
            <a:lvl3pPr>
              <a:defRPr sz="1800">
                <a:solidFill>
                  <a:srgbClr val="3D87C7"/>
                </a:solidFill>
              </a:defRPr>
            </a:lvl3pPr>
            <a:lvl4pPr>
              <a:defRPr sz="1600">
                <a:solidFill>
                  <a:srgbClr val="3D87C7"/>
                </a:solidFill>
              </a:defRPr>
            </a:lvl4pPr>
            <a:lvl5pPr>
              <a:defRPr sz="1600">
                <a:solidFill>
                  <a:srgbClr val="3D87C7"/>
                </a:solidFill>
              </a:defRPr>
            </a:lvl5pPr>
            <a:lvl6pPr>
              <a:defRPr sz="1600"/>
            </a:lvl6pPr>
            <a:lvl7pPr>
              <a:defRPr sz="1600"/>
            </a:lvl7pPr>
            <a:lvl8pPr>
              <a:defRPr sz="1600"/>
            </a:lvl8pPr>
            <a:lvl9pPr>
              <a:defRPr sz="1600"/>
            </a:lvl9p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sp>
        <p:nvSpPr>
          <p:cNvPr id="7" name="Datuma vietturis 6"/>
          <p:cNvSpPr>
            <a:spLocks noGrp="1"/>
          </p:cNvSpPr>
          <p:nvPr>
            <p:ph type="dt" sz="half" idx="10"/>
          </p:nvPr>
        </p:nvSpPr>
        <p:spPr/>
        <p:txBody>
          <a:bodyPr/>
          <a:lstStyle/>
          <a:p>
            <a:fld id="{887774B4-291E-463C-BF61-DC480D1631F9}" type="datetime1">
              <a:rPr lang="lv-LV" smtClean="0"/>
              <a:t>19.10.2020</a:t>
            </a:fld>
            <a:endParaRPr lang="lv-LV"/>
          </a:p>
        </p:txBody>
      </p:sp>
      <p:sp>
        <p:nvSpPr>
          <p:cNvPr id="8" name="Kājenes vietturis 7"/>
          <p:cNvSpPr>
            <a:spLocks noGrp="1"/>
          </p:cNvSpPr>
          <p:nvPr>
            <p:ph type="ftr" sz="quarter" idx="11"/>
          </p:nvPr>
        </p:nvSpPr>
        <p:spPr/>
        <p:txBody>
          <a:bodyPr/>
          <a:lstStyle/>
          <a:p>
            <a:endParaRPr lang="lv-LV" dirty="0"/>
          </a:p>
        </p:txBody>
      </p:sp>
      <p:sp>
        <p:nvSpPr>
          <p:cNvPr id="9" name="Slaida numura vietturis 8"/>
          <p:cNvSpPr>
            <a:spLocks noGrp="1"/>
          </p:cNvSpPr>
          <p:nvPr>
            <p:ph type="sldNum" sz="quarter" idx="12"/>
          </p:nvPr>
        </p:nvSpPr>
        <p:spPr/>
        <p:txBody>
          <a:bodyPr/>
          <a:lstStyle/>
          <a:p>
            <a:fld id="{ED3A8D12-4181-40B9-B8A3-465543A53E4A}" type="slidenum">
              <a:rPr lang="lv-LV" smtClean="0"/>
              <a:t>‹#›</a:t>
            </a:fld>
            <a:endParaRPr lang="lv-LV"/>
          </a:p>
        </p:txBody>
      </p:sp>
    </p:spTree>
    <p:extLst>
      <p:ext uri="{BB962C8B-B14F-4D97-AF65-F5344CB8AC3E}">
        <p14:creationId xmlns:p14="http://schemas.microsoft.com/office/powerpoint/2010/main" val="3913630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solidFill>
                  <a:srgbClr val="3D87C7"/>
                </a:solidFill>
              </a:defRPr>
            </a:lvl1pPr>
          </a:lstStyle>
          <a:p>
            <a:r>
              <a:rPr lang="lv-LV" dirty="0" smtClean="0"/>
              <a:t>Rediģēt šablona virsraksta stilu</a:t>
            </a:r>
            <a:endParaRPr lang="lv-LV" dirty="0"/>
          </a:p>
        </p:txBody>
      </p:sp>
      <p:sp>
        <p:nvSpPr>
          <p:cNvPr id="3" name="Datuma vietturis 2"/>
          <p:cNvSpPr>
            <a:spLocks noGrp="1"/>
          </p:cNvSpPr>
          <p:nvPr>
            <p:ph type="dt" sz="half" idx="10"/>
          </p:nvPr>
        </p:nvSpPr>
        <p:spPr/>
        <p:txBody>
          <a:bodyPr/>
          <a:lstStyle/>
          <a:p>
            <a:fld id="{D699E686-E85D-4611-8166-04F1F5587A73}" type="datetime1">
              <a:rPr lang="lv-LV" smtClean="0"/>
              <a:t>19.10.2020</a:t>
            </a:fld>
            <a:endParaRPr lang="lv-LV" dirty="0"/>
          </a:p>
        </p:txBody>
      </p:sp>
      <p:sp>
        <p:nvSpPr>
          <p:cNvPr id="4" name="Kājenes vietturis 3"/>
          <p:cNvSpPr>
            <a:spLocks noGrp="1"/>
          </p:cNvSpPr>
          <p:nvPr>
            <p:ph type="ftr" sz="quarter" idx="11"/>
          </p:nvPr>
        </p:nvSpPr>
        <p:spPr/>
        <p:txBody>
          <a:bodyPr/>
          <a:lstStyle/>
          <a:p>
            <a:endParaRPr lang="lv-LV" dirty="0"/>
          </a:p>
        </p:txBody>
      </p:sp>
      <p:sp>
        <p:nvSpPr>
          <p:cNvPr id="5" name="Slaida numura vietturis 4"/>
          <p:cNvSpPr>
            <a:spLocks noGrp="1"/>
          </p:cNvSpPr>
          <p:nvPr>
            <p:ph type="sldNum" sz="quarter" idx="12"/>
          </p:nvPr>
        </p:nvSpPr>
        <p:spPr/>
        <p:txBody>
          <a:bodyPr/>
          <a:lstStyle/>
          <a:p>
            <a:fld id="{ED3A8D12-4181-40B9-B8A3-465543A53E4A}" type="slidenum">
              <a:rPr lang="lv-LV" smtClean="0"/>
              <a:t>‹#›</a:t>
            </a:fld>
            <a:endParaRPr lang="lv-LV" dirty="0"/>
          </a:p>
        </p:txBody>
      </p:sp>
    </p:spTree>
    <p:extLst>
      <p:ext uri="{BB962C8B-B14F-4D97-AF65-F5344CB8AC3E}">
        <p14:creationId xmlns:p14="http://schemas.microsoft.com/office/powerpoint/2010/main" val="2359177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4C72"/>
        </a:solidFill>
        <a:effectLst/>
      </p:bgPr>
    </p:bg>
    <p:spTree>
      <p:nvGrpSpPr>
        <p:cNvPr id="1" name=""/>
        <p:cNvGrpSpPr/>
        <p:nvPr/>
      </p:nvGrpSpPr>
      <p:grpSpPr>
        <a:xfrm>
          <a:off x="0" y="0"/>
          <a:ext cx="0" cy="0"/>
          <a:chOff x="0" y="0"/>
          <a:chExt cx="0" cy="0"/>
        </a:xfrm>
      </p:grpSpPr>
      <p:pic>
        <p:nvPicPr>
          <p:cNvPr id="7" name="Satura vietturis 11"/>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8000" b="90000" l="8200" r="90000">
                        <a14:foregroundMark x1="50000" y1="8200" x2="50000" y2="8200"/>
                        <a14:foregroundMark x1="73000" y1="61400" x2="73000" y2="61400"/>
                        <a14:foregroundMark x1="71600" y1="61200" x2="71600" y2="61200"/>
                        <a14:foregroundMark x1="69200" y1="62200" x2="69200" y2="62200"/>
                        <a14:foregroundMark x1="8200" y1="79400" x2="8200" y2="79400"/>
                        <a14:foregroundMark x1="12600" y1="78200" x2="12600" y2="78200"/>
                        <a14:foregroundMark x1="19400" y1="79600" x2="19400" y2="79600"/>
                        <a14:foregroundMark x1="27400" y1="78000" x2="27400" y2="78000"/>
                        <a14:foregroundMark x1="29400" y1="75200" x2="29400" y2="75200"/>
                        <a14:foregroundMark x1="29800" y1="72800" x2="29800" y2="72800"/>
                        <a14:foregroundMark x1="27200" y1="73000" x2="27200" y2="73000"/>
                        <a14:foregroundMark x1="35200" y1="76800" x2="35200" y2="76800"/>
                        <a14:foregroundMark x1="38000" y1="77400" x2="38000" y2="77400"/>
                        <a14:foregroundMark x1="44400" y1="75600" x2="44400" y2="75600"/>
                        <a14:foregroundMark x1="50400" y1="76800" x2="50400" y2="76800"/>
                        <a14:foregroundMark x1="57800" y1="79600" x2="57800" y2="79600"/>
                        <a14:foregroundMark x1="64000" y1="79600" x2="64000" y2="79600"/>
                        <a14:foregroundMark x1="72000" y1="79600" x2="72000" y2="79600"/>
                        <a14:foregroundMark x1="74400" y1="79200" x2="74400" y2="79200"/>
                        <a14:foregroundMark x1="76400" y1="79200" x2="76400" y2="79200"/>
                        <a14:foregroundMark x1="79200" y1="77400" x2="79200" y2="77400"/>
                        <a14:foregroundMark x1="76800" y1="73600" x2="76800" y2="73600"/>
                        <a14:foregroundMark x1="83800" y1="78000" x2="83800" y2="78000"/>
                        <a14:foregroundMark x1="89400" y1="76600" x2="89400" y2="76600"/>
                        <a14:foregroundMark x1="81800" y1="86400" x2="81800" y2="86400"/>
                        <a14:foregroundMark x1="77400" y1="85600" x2="77400" y2="85600"/>
                        <a14:foregroundMark x1="74000" y1="87000" x2="74000" y2="87000"/>
                        <a14:foregroundMark x1="68600" y1="87600" x2="68600" y2="87600"/>
                        <a14:foregroundMark x1="65200" y1="86600" x2="65200" y2="86600"/>
                        <a14:foregroundMark x1="60600" y1="87000" x2="60600" y2="87000"/>
                        <a14:foregroundMark x1="56200" y1="86600" x2="56200" y2="86600"/>
                        <a14:foregroundMark x1="47800" y1="88800" x2="47800" y2="88800"/>
                        <a14:foregroundMark x1="39200" y1="87600" x2="39200" y2="87600"/>
                        <a14:foregroundMark x1="36200" y1="88200" x2="36200" y2="88200"/>
                        <a14:foregroundMark x1="31800" y1="89000" x2="31800" y2="89000"/>
                        <a14:foregroundMark x1="28600" y1="88600" x2="28600" y2="88600"/>
                        <a14:foregroundMark x1="26600" y1="88200" x2="26600" y2="88200"/>
                        <a14:foregroundMark x1="20600" y1="86600" x2="20600" y2="86600"/>
                      </a14:backgroundRemoval>
                    </a14:imgEffect>
                  </a14:imgLayer>
                </a14:imgProps>
              </a:ext>
              <a:ext uri="{28A0092B-C50C-407E-A947-70E740481C1C}">
                <a14:useLocalDpi xmlns:a14="http://schemas.microsoft.com/office/drawing/2010/main" val="0"/>
              </a:ext>
            </a:extLst>
          </a:blip>
          <a:stretch>
            <a:fillRect/>
          </a:stretch>
        </p:blipFill>
        <p:spPr>
          <a:xfrm>
            <a:off x="309222" y="188640"/>
            <a:ext cx="2174546" cy="2174546"/>
          </a:xfrm>
          <a:prstGeom prst="rect">
            <a:avLst/>
          </a:prstGeom>
        </p:spPr>
      </p:pic>
      <p:sp>
        <p:nvSpPr>
          <p:cNvPr id="2" name="Virsraksta vietturis 1"/>
          <p:cNvSpPr>
            <a:spLocks noGrp="1"/>
          </p:cNvSpPr>
          <p:nvPr>
            <p:ph type="title"/>
          </p:nvPr>
        </p:nvSpPr>
        <p:spPr>
          <a:xfrm>
            <a:off x="2555776" y="274638"/>
            <a:ext cx="6131024" cy="3154362"/>
          </a:xfrm>
          <a:prstGeom prst="rect">
            <a:avLst/>
          </a:prstGeom>
          <a:ln>
            <a:noFill/>
          </a:ln>
        </p:spPr>
        <p:txBody>
          <a:bodyPr vert="horz" lIns="91440" tIns="45720" rIns="91440" bIns="45720" rtlCol="0" anchor="ctr">
            <a:normAutofit/>
          </a:bodyPr>
          <a:lstStyle/>
          <a:p>
            <a:r>
              <a:rPr lang="lv-LV" dirty="0" smtClean="0"/>
              <a:t>Prezentācijas nosaukums</a:t>
            </a:r>
            <a:endParaRPr lang="lv-LV" dirty="0"/>
          </a:p>
        </p:txBody>
      </p:sp>
      <p:sp>
        <p:nvSpPr>
          <p:cNvPr id="3" name="Teksta vietturis 2"/>
          <p:cNvSpPr>
            <a:spLocks noGrp="1"/>
          </p:cNvSpPr>
          <p:nvPr>
            <p:ph type="body" idx="1"/>
          </p:nvPr>
        </p:nvSpPr>
        <p:spPr>
          <a:xfrm>
            <a:off x="4573061" y="4581128"/>
            <a:ext cx="4114800" cy="1544853"/>
          </a:xfrm>
          <a:prstGeom prst="rect">
            <a:avLst/>
          </a:prstGeom>
          <a:ln>
            <a:noFill/>
          </a:ln>
        </p:spPr>
        <p:txBody>
          <a:bodyPr vert="horz" lIns="91440" tIns="45720" rIns="91440" bIns="45720" rtlCol="0">
            <a:normAutofit/>
          </a:bodyPr>
          <a:lstStyle/>
          <a:p>
            <a:pPr lvl="0"/>
            <a:r>
              <a:rPr lang="lv-LV" dirty="0" smtClean="0"/>
              <a:t>Runātāja/autora amats</a:t>
            </a:r>
          </a:p>
          <a:p>
            <a:pPr lvl="0"/>
            <a:r>
              <a:rPr lang="lv-LV" dirty="0" smtClean="0"/>
              <a:t>Runātāja/autora vārds, uzvārds/nosaukums</a:t>
            </a:r>
          </a:p>
          <a:p>
            <a:pPr lvl="1"/>
            <a:r>
              <a:rPr lang="lv-LV" b="0" dirty="0" smtClean="0"/>
              <a:t>2017. gada 1. janvārī</a:t>
            </a:r>
          </a:p>
          <a:p>
            <a:pPr lvl="1"/>
            <a:endParaRPr lang="lv-LV" dirty="0" smtClean="0"/>
          </a:p>
        </p:txBody>
      </p:sp>
      <p:sp>
        <p:nvSpPr>
          <p:cNvPr id="8" name="Teksta vietturis 2"/>
          <p:cNvSpPr txBox="1">
            <a:spLocks/>
          </p:cNvSpPr>
          <p:nvPr/>
        </p:nvSpPr>
        <p:spPr>
          <a:xfrm>
            <a:off x="309222" y="4581128"/>
            <a:ext cx="4046754" cy="1727499"/>
          </a:xfrm>
          <a:prstGeom prst="rect">
            <a:avLst/>
          </a:prstGeom>
          <a:ln>
            <a:noFill/>
          </a:ln>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lv-LV" sz="1800" baseline="0" dirty="0" smtClean="0">
                <a:solidFill>
                  <a:schemeClr val="bg1"/>
                </a:solidFill>
                <a:latin typeface="+mj-lt"/>
                <a:ea typeface="Verdana" panose="020B0604030504040204" pitchFamily="34" charset="0"/>
                <a:cs typeface="Verdana" panose="020B0604030504040204" pitchFamily="34" charset="0"/>
              </a:rPr>
              <a:t>Skanstes ielā 50, Rīgā, LV-1013</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Tālrunis: +371 67017500</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Fakss: +37167017673</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E-pasts: </a:t>
            </a:r>
            <a:r>
              <a:rPr lang="lv-LV" sz="1800" baseline="0" dirty="0" err="1" smtClean="0">
                <a:solidFill>
                  <a:schemeClr val="bg1"/>
                </a:solidFill>
                <a:latin typeface="+mj-lt"/>
                <a:ea typeface="Verdana" panose="020B0604030504040204" pitchFamily="34" charset="0"/>
                <a:cs typeface="Verdana" panose="020B0604030504040204" pitchFamily="34" charset="0"/>
              </a:rPr>
              <a:t>lrvk@lrvk.gov.lv</a:t>
            </a:r>
            <a:endParaRPr lang="lv-LV" sz="1800" baseline="0" dirty="0" smtClean="0">
              <a:solidFill>
                <a:schemeClr val="bg1"/>
              </a:solidFill>
              <a:latin typeface="+mj-lt"/>
              <a:ea typeface="Verdana" panose="020B0604030504040204" pitchFamily="34" charset="0"/>
              <a:cs typeface="Verdana" panose="020B0604030504040204" pitchFamily="34" charset="0"/>
            </a:endParaRPr>
          </a:p>
          <a:p>
            <a:pPr algn="l"/>
            <a:r>
              <a:rPr lang="lv-LV" sz="1800" baseline="0" dirty="0" smtClean="0">
                <a:solidFill>
                  <a:schemeClr val="bg1"/>
                </a:solidFill>
                <a:latin typeface="+mj-lt"/>
                <a:ea typeface="Verdana" panose="020B0604030504040204" pitchFamily="34" charset="0"/>
                <a:cs typeface="Verdana" panose="020B0604030504040204" pitchFamily="34" charset="0"/>
              </a:rPr>
              <a:t>Mājas lapa: </a:t>
            </a:r>
            <a:r>
              <a:rPr lang="lv-LV" sz="1800" baseline="0" dirty="0" err="1" smtClean="0">
                <a:solidFill>
                  <a:schemeClr val="bg1"/>
                </a:solidFill>
                <a:latin typeface="+mj-lt"/>
                <a:ea typeface="Verdana" panose="020B0604030504040204" pitchFamily="34" charset="0"/>
                <a:cs typeface="Verdana" panose="020B0604030504040204" pitchFamily="34" charset="0"/>
              </a:rPr>
              <a:t>www.lrvk.gov.lv</a:t>
            </a:r>
            <a:r>
              <a:rPr lang="lv-LV" sz="1800" baseline="0" dirty="0" smtClean="0">
                <a:solidFill>
                  <a:schemeClr val="bg1"/>
                </a:solidFill>
                <a:latin typeface="+mj-lt"/>
                <a:ea typeface="Verdana" panose="020B0604030504040204" pitchFamily="34" charset="0"/>
                <a:cs typeface="Verdana" panose="020B0604030504040204" pitchFamily="34" charset="0"/>
              </a:rPr>
              <a:t> </a:t>
            </a:r>
          </a:p>
          <a:p>
            <a:pPr algn="l"/>
            <a:r>
              <a:rPr lang="lv-LV" sz="1800" baseline="0" dirty="0" smtClean="0">
                <a:solidFill>
                  <a:schemeClr val="bg1"/>
                </a:solidFill>
                <a:latin typeface="+mj-lt"/>
                <a:ea typeface="Verdana" panose="020B0604030504040204" pitchFamily="34" charset="0"/>
                <a:cs typeface="Verdana" panose="020B0604030504040204" pitchFamily="34" charset="0"/>
              </a:rPr>
              <a:t>FB, </a:t>
            </a:r>
            <a:r>
              <a:rPr lang="lv-LV" sz="1800" baseline="0" dirty="0" err="1" smtClean="0">
                <a:solidFill>
                  <a:schemeClr val="bg1"/>
                </a:solidFill>
                <a:latin typeface="+mj-lt"/>
                <a:ea typeface="Verdana" panose="020B0604030504040204" pitchFamily="34" charset="0"/>
                <a:cs typeface="Verdana" panose="020B0604030504040204" pitchFamily="34" charset="0"/>
              </a:rPr>
              <a:t>Twitter</a:t>
            </a:r>
            <a:r>
              <a:rPr lang="lv-LV" sz="1800" baseline="0" dirty="0" smtClean="0">
                <a:solidFill>
                  <a:schemeClr val="bg1"/>
                </a:solidFill>
                <a:latin typeface="+mj-lt"/>
                <a:ea typeface="Verdana" panose="020B0604030504040204" pitchFamily="34" charset="0"/>
                <a:cs typeface="Verdana" panose="020B0604030504040204" pitchFamily="34" charset="0"/>
              </a:rPr>
              <a:t>: @</a:t>
            </a:r>
            <a:r>
              <a:rPr lang="lv-LV" sz="1800" baseline="0" dirty="0" err="1" smtClean="0">
                <a:solidFill>
                  <a:schemeClr val="bg1"/>
                </a:solidFill>
                <a:latin typeface="+mj-lt"/>
                <a:ea typeface="Verdana" panose="020B0604030504040204" pitchFamily="34" charset="0"/>
                <a:cs typeface="Verdana" panose="020B0604030504040204" pitchFamily="34" charset="0"/>
              </a:rPr>
              <a:t>VKontrole</a:t>
            </a:r>
            <a:endParaRPr lang="lv-LV" sz="1800" baseline="0" dirty="0" smtClean="0">
              <a:solidFill>
                <a:schemeClr val="bg1"/>
              </a:solidFill>
              <a:latin typeface="+mj-lt"/>
              <a:ea typeface="Verdana" panose="020B0604030504040204" pitchFamily="34" charset="0"/>
              <a:cs typeface="Verdana" panose="020B0604030504040204" pitchFamily="34" charset="0"/>
            </a:endParaRPr>
          </a:p>
          <a:p>
            <a:pPr algn="l"/>
            <a:endParaRPr lang="lv-LV" sz="1800" baseline="0" dirty="0" smtClean="0">
              <a:solidFill>
                <a:schemeClr val="bg1"/>
              </a:solidFill>
              <a:latin typeface="+mj-lt"/>
              <a:ea typeface="Verdana" panose="020B0604030504040204" pitchFamily="34" charset="0"/>
              <a:cs typeface="Verdana" panose="020B0604030504040204" pitchFamily="34" charset="0"/>
            </a:endParaRPr>
          </a:p>
          <a:p>
            <a:pPr algn="l"/>
            <a:endParaRPr lang="lv-LV" dirty="0" smtClean="0">
              <a:solidFill>
                <a:schemeClr val="bg1"/>
              </a:solidFill>
              <a:latin typeface="+mj-lt"/>
              <a:ea typeface="Verdana" panose="020B0604030504040204" pitchFamily="34" charset="0"/>
              <a:cs typeface="Verdana" panose="020B0604030504040204" pitchFamily="34" charset="0"/>
            </a:endParaRPr>
          </a:p>
        </p:txBody>
      </p:sp>
      <p:grpSp>
        <p:nvGrpSpPr>
          <p:cNvPr id="9" name="Grupa 8"/>
          <p:cNvGrpSpPr/>
          <p:nvPr/>
        </p:nvGrpSpPr>
        <p:grpSpPr>
          <a:xfrm rot="10800000">
            <a:off x="4359" y="6308627"/>
            <a:ext cx="9135995" cy="46432"/>
            <a:chOff x="451" y="-20"/>
            <a:chExt cx="712580" cy="43874"/>
          </a:xfrm>
        </p:grpSpPr>
        <p:sp>
          <p:nvSpPr>
            <p:cNvPr id="10" name="Taisnstūris 9"/>
            <p:cNvSpPr/>
            <p:nvPr/>
          </p:nvSpPr>
          <p:spPr>
            <a:xfrm>
              <a:off x="475431" y="-20"/>
              <a:ext cx="237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1" name="Taisnstūris 10"/>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2" name="Taisnstūris 11"/>
            <p:cNvSpPr/>
            <p:nvPr/>
          </p:nvSpPr>
          <p:spPr>
            <a:xfrm>
              <a:off x="237941" y="0"/>
              <a:ext cx="237490" cy="4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D6A3197B-665E-44BA-9CC7-C6737E6DC491}" type="datetime1">
              <a:rPr lang="lv-LV" smtClean="0"/>
              <a:t>19.10.2020</a:t>
            </a:fld>
            <a:endParaRPr lang="lv-LV" dirty="0"/>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lv-LV" dirty="0"/>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9604390-C39C-4989-B558-E1CD50A4B905}" type="slidenum">
              <a:rPr lang="lv-LV" smtClean="0"/>
              <a:pPr/>
              <a:t>‹#›</a:t>
            </a:fld>
            <a:endParaRPr lang="lv-LV" dirty="0"/>
          </a:p>
        </p:txBody>
      </p:sp>
    </p:spTree>
    <p:extLst>
      <p:ext uri="{BB962C8B-B14F-4D97-AF65-F5344CB8AC3E}">
        <p14:creationId xmlns:p14="http://schemas.microsoft.com/office/powerpoint/2010/main" val="1403066017"/>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i="1" kern="1200">
          <a:solidFill>
            <a:schemeClr val="bg1"/>
          </a:solidFill>
          <a:latin typeface="+mj-lt"/>
          <a:ea typeface="Verdana" panose="020B0604030504040204" pitchFamily="34" charset="0"/>
          <a:cs typeface="Verdana" panose="020B0604030504040204" pitchFamily="34" charset="0"/>
        </a:defRPr>
      </a:lvl1pPr>
    </p:titleStyle>
    <p:bodyStyle>
      <a:lvl1pPr marL="0" indent="0" algn="r" defTabSz="914400" rtl="0" eaLnBrk="1" latinLnBrk="0" hangingPunct="1">
        <a:spcBef>
          <a:spcPct val="20000"/>
        </a:spcBef>
        <a:buFont typeface="Arial" panose="020B0604020202020204" pitchFamily="34" charset="0"/>
        <a:buNone/>
        <a:defRPr sz="1700" kern="1200" baseline="0">
          <a:solidFill>
            <a:schemeClr val="bg1"/>
          </a:solidFill>
          <a:latin typeface="+mj-lt"/>
          <a:ea typeface="Verdana" panose="020B0604030504040204" pitchFamily="34" charset="0"/>
          <a:cs typeface="Verdana" panose="020B0604030504040204" pitchFamily="34" charset="0"/>
        </a:defRPr>
      </a:lvl1pPr>
      <a:lvl2pPr marL="457200" indent="0" algn="r" defTabSz="914400" rtl="0" eaLnBrk="1" latinLnBrk="0" hangingPunct="1">
        <a:spcBef>
          <a:spcPct val="20000"/>
        </a:spcBef>
        <a:buFont typeface="Arial" panose="020B0604020202020204" pitchFamily="34" charset="0"/>
        <a:buNone/>
        <a:defRPr sz="1700" b="0" kern="1200" baseline="0">
          <a:solidFill>
            <a:schemeClr val="bg1"/>
          </a:solidFill>
          <a:latin typeface="+mn-lt"/>
          <a:ea typeface="+mn-ea"/>
          <a:cs typeface="+mn-cs"/>
        </a:defRPr>
      </a:lvl2pPr>
      <a:lvl3pPr marL="9144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3pPr>
      <a:lvl4pPr marL="13716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4pPr>
      <a:lvl5pPr marL="1828800" indent="0" algn="r" defTabSz="914400" rtl="0" eaLnBrk="1" latinLnBrk="0" hangingPunct="1">
        <a:spcBef>
          <a:spcPct val="20000"/>
        </a:spcBef>
        <a:buFont typeface="Arial" panose="020B0604020202020204" pitchFamily="34" charset="0"/>
        <a:buNone/>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4C72"/>
        </a:solidFill>
        <a:effectLst/>
      </p:bgPr>
    </p:bg>
    <p:spTree>
      <p:nvGrpSpPr>
        <p:cNvPr id="1" name=""/>
        <p:cNvGrpSpPr/>
        <p:nvPr/>
      </p:nvGrpSpPr>
      <p:grpSpPr>
        <a:xfrm>
          <a:off x="0" y="0"/>
          <a:ext cx="0" cy="0"/>
          <a:chOff x="0" y="0"/>
          <a:chExt cx="0" cy="0"/>
        </a:xfrm>
      </p:grpSpPr>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0" name="Taisnstūris 9"/>
            <p:cNvSpPr/>
            <p:nvPr/>
          </p:nvSpPr>
          <p:spPr>
            <a:xfrm>
              <a:off x="237941" y="0"/>
              <a:ext cx="237490" cy="43180"/>
            </a:xfrm>
            <a:prstGeom prst="rect">
              <a:avLst/>
            </a:prstGeom>
            <a:solidFill>
              <a:srgbClr val="7FD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smtClean="0">
                <a:solidFill>
                  <a:schemeClr val="bg1"/>
                </a:solidFill>
                <a:latin typeface="Calibri" panose="020F0502020204030204" pitchFamily="34" charset="0"/>
                <a:cs typeface="Calibri" panose="020F0502020204030204" pitchFamily="34" charset="0"/>
              </a:rPr>
              <a:t>LRVK.GOV.LV</a:t>
            </a:r>
            <a:endParaRPr lang="lv-LV"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667943"/>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2" r:id="rId3"/>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 name="Taisnstūris 3"/>
          <p:cNvSpPr/>
          <p:nvPr userDrawn="1"/>
        </p:nvSpPr>
        <p:spPr>
          <a:xfrm>
            <a:off x="0" y="6381328"/>
            <a:ext cx="9140352" cy="406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Virsraksta vietturis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lv-LV" dirty="0" smtClean="0"/>
              <a:t>Slaida virsraksts</a:t>
            </a:r>
            <a:endParaRPr lang="lv-LV" dirty="0"/>
          </a:p>
        </p:txBody>
      </p:sp>
      <p:sp>
        <p:nvSpPr>
          <p:cNvPr id="3" name="Teksta vietturi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v-LV" dirty="0" smtClean="0"/>
              <a:t>Rediģēt šablona teksta stilus</a:t>
            </a:r>
          </a:p>
          <a:p>
            <a:pPr lvl="1"/>
            <a:r>
              <a:rPr lang="lv-LV" dirty="0" smtClean="0"/>
              <a:t>Otrais līmenis</a:t>
            </a:r>
          </a:p>
          <a:p>
            <a:pPr lvl="2"/>
            <a:r>
              <a:rPr lang="lv-LV" dirty="0" smtClean="0"/>
              <a:t>Trešais līmenis</a:t>
            </a:r>
          </a:p>
          <a:p>
            <a:pPr lvl="3"/>
            <a:r>
              <a:rPr lang="lv-LV" dirty="0" smtClean="0"/>
              <a:t>Ceturtais līmenis</a:t>
            </a:r>
          </a:p>
          <a:p>
            <a:pPr lvl="4"/>
            <a:r>
              <a:rPr lang="lv-LV" dirty="0" smtClean="0"/>
              <a:t>Piektais līmenis</a:t>
            </a:r>
            <a:endParaRPr lang="lv-LV" dirty="0"/>
          </a:p>
        </p:txBody>
      </p:sp>
      <p:grpSp>
        <p:nvGrpSpPr>
          <p:cNvPr id="7" name="Grupa 6"/>
          <p:cNvGrpSpPr/>
          <p:nvPr/>
        </p:nvGrpSpPr>
        <p:grpSpPr>
          <a:xfrm rot="10800000">
            <a:off x="7110758" y="6428388"/>
            <a:ext cx="2029594" cy="46433"/>
            <a:chOff x="451" y="-20"/>
            <a:chExt cx="712580" cy="43874"/>
          </a:xfrm>
        </p:grpSpPr>
        <p:sp>
          <p:nvSpPr>
            <p:cNvPr id="8" name="Taisnstūris 7"/>
            <p:cNvSpPr/>
            <p:nvPr/>
          </p:nvSpPr>
          <p:spPr>
            <a:xfrm>
              <a:off x="475431" y="-20"/>
              <a:ext cx="237600" cy="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9" name="Taisnstūris 8"/>
            <p:cNvSpPr/>
            <p:nvPr/>
          </p:nvSpPr>
          <p:spPr>
            <a:xfrm>
              <a:off x="451" y="0"/>
              <a:ext cx="237490" cy="43854"/>
            </a:xfrm>
            <a:prstGeom prst="rect">
              <a:avLst/>
            </a:prstGeom>
            <a:solidFill>
              <a:srgbClr val="FFC5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10" name="Taisnstūris 9"/>
            <p:cNvSpPr/>
            <p:nvPr/>
          </p:nvSpPr>
          <p:spPr>
            <a:xfrm>
              <a:off x="237941" y="0"/>
              <a:ext cx="237490" cy="431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grpSp>
      <p:sp>
        <p:nvSpPr>
          <p:cNvPr id="11" name="TextBox 10"/>
          <p:cNvSpPr txBox="1"/>
          <p:nvPr/>
        </p:nvSpPr>
        <p:spPr>
          <a:xfrm>
            <a:off x="7038749" y="6474822"/>
            <a:ext cx="1781723" cy="338554"/>
          </a:xfrm>
          <a:prstGeom prst="rect">
            <a:avLst/>
          </a:prstGeom>
          <a:noFill/>
        </p:spPr>
        <p:txBody>
          <a:bodyPr wrap="square" rtlCol="0">
            <a:spAutoFit/>
          </a:bodyPr>
          <a:lstStyle/>
          <a:p>
            <a:r>
              <a:rPr lang="lv-LV" sz="1600" dirty="0" smtClean="0">
                <a:solidFill>
                  <a:srgbClr val="204C72"/>
                </a:solidFill>
                <a:latin typeface="Calibri" panose="020F0502020204030204" pitchFamily="34" charset="0"/>
                <a:cs typeface="Calibri" panose="020F0502020204030204" pitchFamily="34" charset="0"/>
              </a:rPr>
              <a:t>LRVK.GOV.LV</a:t>
            </a:r>
            <a:endParaRPr lang="lv-LV" dirty="0">
              <a:solidFill>
                <a:srgbClr val="204C72"/>
              </a:solidFill>
              <a:latin typeface="Calibri" panose="020F0502020204030204" pitchFamily="34" charset="0"/>
              <a:cs typeface="Calibri" panose="020F0502020204030204" pitchFamily="34" charset="0"/>
            </a:endParaRPr>
          </a:p>
        </p:txBody>
      </p:sp>
      <p:sp>
        <p:nvSpPr>
          <p:cNvPr id="12" name="Taisnstūris 11"/>
          <p:cNvSpPr/>
          <p:nvPr userDrawn="1"/>
        </p:nvSpPr>
        <p:spPr>
          <a:xfrm>
            <a:off x="0" y="6813376"/>
            <a:ext cx="9144000" cy="64721"/>
          </a:xfrm>
          <a:prstGeom prst="rect">
            <a:avLst/>
          </a:prstGeom>
          <a:solidFill>
            <a:srgbClr val="204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2"/>
          <p:cNvSpPr/>
          <p:nvPr userDrawn="1"/>
        </p:nvSpPr>
        <p:spPr>
          <a:xfrm flipV="1">
            <a:off x="0" y="6767654"/>
            <a:ext cx="9144000" cy="45719"/>
          </a:xfrm>
          <a:prstGeom prst="rect">
            <a:avLst/>
          </a:prstGeom>
          <a:solidFill>
            <a:srgbClr val="2A6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Datuma vietturis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204C72"/>
                </a:solidFill>
              </a:defRPr>
            </a:lvl1pPr>
          </a:lstStyle>
          <a:p>
            <a:fld id="{C4794272-F168-4D9A-8E6B-F5C472ECFD35}" type="datetime1">
              <a:rPr lang="lv-LV" smtClean="0"/>
              <a:pPr/>
              <a:t>19.10.2020</a:t>
            </a:fld>
            <a:endParaRPr lang="lv-LV" dirty="0"/>
          </a:p>
        </p:txBody>
      </p:sp>
      <p:sp>
        <p:nvSpPr>
          <p:cNvPr id="6" name="Kājenes vietturis 5"/>
          <p:cNvSpPr>
            <a:spLocks noGrp="1"/>
          </p:cNvSpPr>
          <p:nvPr>
            <p:ph type="ftr" sz="quarter" idx="3"/>
          </p:nvPr>
        </p:nvSpPr>
        <p:spPr>
          <a:xfrm>
            <a:off x="2627784" y="6356350"/>
            <a:ext cx="2895600" cy="365125"/>
          </a:xfrm>
          <a:prstGeom prst="rect">
            <a:avLst/>
          </a:prstGeom>
        </p:spPr>
        <p:txBody>
          <a:bodyPr vert="horz" lIns="91440" tIns="45720" rIns="91440" bIns="45720" rtlCol="0" anchor="ctr"/>
          <a:lstStyle>
            <a:lvl1pPr algn="ctr">
              <a:defRPr sz="1200">
                <a:solidFill>
                  <a:srgbClr val="204C72"/>
                </a:solidFill>
              </a:defRPr>
            </a:lvl1pPr>
          </a:lstStyle>
          <a:p>
            <a:endParaRPr lang="lv-LV" dirty="0"/>
          </a:p>
        </p:txBody>
      </p:sp>
      <p:sp>
        <p:nvSpPr>
          <p:cNvPr id="14" name="Slaida numura vietturis 13"/>
          <p:cNvSpPr>
            <a:spLocks noGrp="1"/>
          </p:cNvSpPr>
          <p:nvPr>
            <p:ph type="sldNum" sz="quarter" idx="4"/>
          </p:nvPr>
        </p:nvSpPr>
        <p:spPr>
          <a:xfrm>
            <a:off x="5940151" y="6356350"/>
            <a:ext cx="648073" cy="365125"/>
          </a:xfrm>
          <a:prstGeom prst="rect">
            <a:avLst/>
          </a:prstGeom>
        </p:spPr>
        <p:txBody>
          <a:bodyPr vert="horz" lIns="91440" tIns="45720" rIns="91440" bIns="45720" rtlCol="0" anchor="ctr"/>
          <a:lstStyle>
            <a:lvl1pPr algn="r">
              <a:defRPr sz="1200">
                <a:solidFill>
                  <a:srgbClr val="204C72"/>
                </a:solidFill>
              </a:defRPr>
            </a:lvl1pPr>
          </a:lstStyle>
          <a:p>
            <a:fld id="{ED3A8D12-4181-40B9-B8A3-465543A53E4A}" type="slidenum">
              <a:rPr lang="lv-LV" smtClean="0"/>
              <a:pPr/>
              <a:t>‹#›</a:t>
            </a:fld>
            <a:endParaRPr lang="lv-LV" dirty="0"/>
          </a:p>
        </p:txBody>
      </p:sp>
    </p:spTree>
    <p:extLst>
      <p:ext uri="{BB962C8B-B14F-4D97-AF65-F5344CB8AC3E}">
        <p14:creationId xmlns:p14="http://schemas.microsoft.com/office/powerpoint/2010/main" val="9539146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70" r:id="rId7"/>
    <p:sldLayoutId id="2147483665" r:id="rId8"/>
    <p:sldLayoutId id="2147483666" r:id="rId9"/>
    <p:sldLayoutId id="2147483667" r:id="rId10"/>
    <p:sldLayoutId id="2147483668" r:id="rId11"/>
  </p:sldLayoutIdLst>
  <p:timing>
    <p:tnLst>
      <p:par>
        <p:cTn id="1" dur="indefinite" restart="never" nodeType="tmRoot"/>
      </p:par>
    </p:tnLst>
  </p:timing>
  <p:hf hdr="0" ftr="0" dt="0"/>
  <p:txStyles>
    <p:titleStyle>
      <a:lvl1pPr algn="l" defTabSz="914400" rtl="0" eaLnBrk="1" latinLnBrk="0" hangingPunct="1">
        <a:spcBef>
          <a:spcPct val="0"/>
        </a:spcBef>
        <a:buNone/>
        <a:defRPr sz="3600" i="1" kern="1200" baseline="0">
          <a:solidFill>
            <a:srgbClr val="3D87C7"/>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Visio_Drawing111.vsd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tura vietturis 1"/>
          <p:cNvSpPr>
            <a:spLocks noGrp="1"/>
          </p:cNvSpPr>
          <p:nvPr>
            <p:ph idx="1"/>
          </p:nvPr>
        </p:nvSpPr>
        <p:spPr>
          <a:xfrm>
            <a:off x="4573061" y="4941168"/>
            <a:ext cx="4114800" cy="1184813"/>
          </a:xfrm>
        </p:spPr>
        <p:txBody>
          <a:bodyPr>
            <a:normAutofit lnSpcReduction="10000"/>
          </a:bodyPr>
          <a:lstStyle/>
          <a:p>
            <a:pPr>
              <a:spcBef>
                <a:spcPts val="0"/>
              </a:spcBef>
            </a:pPr>
            <a:r>
              <a:rPr lang="lv-LV" dirty="0"/>
              <a:t>Gints Puriņš</a:t>
            </a:r>
          </a:p>
          <a:p>
            <a:pPr>
              <a:spcBef>
                <a:spcPts val="0"/>
              </a:spcBef>
            </a:pPr>
            <a:r>
              <a:rPr lang="lv-LV" dirty="0" smtClean="0"/>
              <a:t>Valsts kontroles valsts revidents – jurists </a:t>
            </a:r>
          </a:p>
          <a:p>
            <a:endParaRPr lang="lv-LV" dirty="0" smtClean="0"/>
          </a:p>
          <a:p>
            <a:r>
              <a:rPr lang="lv-LV" dirty="0" smtClean="0"/>
              <a:t>09.09.2020</a:t>
            </a:r>
            <a:r>
              <a:rPr lang="lv-LV" dirty="0"/>
              <a:t>., </a:t>
            </a:r>
            <a:r>
              <a:rPr lang="lv-LV" dirty="0" smtClean="0"/>
              <a:t>Rīga.</a:t>
            </a:r>
          </a:p>
          <a:p>
            <a:endParaRPr lang="lv-LV" dirty="0"/>
          </a:p>
        </p:txBody>
      </p:sp>
      <p:sp>
        <p:nvSpPr>
          <p:cNvPr id="3" name="Virsraksts 2"/>
          <p:cNvSpPr>
            <a:spLocks noGrp="1"/>
          </p:cNvSpPr>
          <p:nvPr>
            <p:ph type="title"/>
          </p:nvPr>
        </p:nvSpPr>
        <p:spPr>
          <a:xfrm>
            <a:off x="2699792" y="980728"/>
            <a:ext cx="6131024" cy="2794322"/>
          </a:xfrm>
        </p:spPr>
        <p:txBody>
          <a:bodyPr anchor="t" anchorCtr="0">
            <a:normAutofit fontScale="90000"/>
          </a:bodyPr>
          <a:lstStyle/>
          <a:p>
            <a:r>
              <a:rPr lang="lv-LV" sz="3100" b="1" dirty="0" smtClean="0"/>
              <a:t>Vai </a:t>
            </a:r>
            <a:r>
              <a:rPr lang="lv-LV" sz="3100" b="1" dirty="0"/>
              <a:t>ekspluatācijā pieņemtu būvju drošuma kontrole tiek mērķtiecīgi vērsta uz personas veselības un dzīvības apdraudējuma novēršanu, kas ir priekšnoteikums ēku atbilstībai drošuma prasībām</a:t>
            </a:r>
            <a:r>
              <a:rPr lang="lv-LV" sz="3100" b="1" dirty="0" smtClean="0"/>
              <a:t>?</a:t>
            </a:r>
            <a:r>
              <a:rPr lang="lv-LV" sz="3100" dirty="0" smtClean="0"/>
              <a:t/>
            </a:r>
            <a:br>
              <a:rPr lang="lv-LV" sz="3100" dirty="0" smtClean="0"/>
            </a:br>
            <a:r>
              <a:rPr lang="lv-LV" sz="2200" dirty="0" smtClean="0"/>
              <a:t/>
            </a:r>
            <a:br>
              <a:rPr lang="lv-LV" sz="2200" dirty="0" smtClean="0"/>
            </a:br>
            <a:r>
              <a:rPr lang="lv-LV" sz="2400" dirty="0"/>
              <a:t>Revīzijas ziņojums «Ēku drošums: vai darām pietiekami?»</a:t>
            </a:r>
            <a:r>
              <a:rPr lang="lv-LV" sz="2400" b="1" dirty="0"/>
              <a:t/>
            </a:r>
            <a:br>
              <a:rPr lang="lv-LV" sz="2400" b="1" dirty="0"/>
            </a:br>
            <a:endParaRPr lang="lv-LV" sz="2200" dirty="0"/>
          </a:p>
        </p:txBody>
      </p:sp>
    </p:spTree>
    <p:extLst>
      <p:ext uri="{BB962C8B-B14F-4D97-AF65-F5344CB8AC3E}">
        <p14:creationId xmlns:p14="http://schemas.microsoft.com/office/powerpoint/2010/main" val="2326911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400" b="1" dirty="0" smtClean="0"/>
              <a:t>ekspluatācijā </a:t>
            </a:r>
            <a:r>
              <a:rPr lang="lv-LV" sz="2400" b="1" dirty="0"/>
              <a:t>pieņemtu būvju </a:t>
            </a:r>
            <a:r>
              <a:rPr lang="lv-LV" sz="2400" b="1" dirty="0" smtClean="0"/>
              <a:t>drošuma kontrole</a:t>
            </a:r>
            <a:r>
              <a:rPr lang="lv-LV" sz="2400" dirty="0"/>
              <a:t/>
            </a:r>
            <a:br>
              <a:rPr lang="lv-LV" sz="2400" dirty="0"/>
            </a:br>
            <a:endParaRPr lang="lv-LV" sz="2400" dirty="0"/>
          </a:p>
        </p:txBody>
      </p:sp>
    </p:spTree>
    <p:extLst>
      <p:ext uri="{BB962C8B-B14F-4D97-AF65-F5344CB8AC3E}">
        <p14:creationId xmlns:p14="http://schemas.microsoft.com/office/powerpoint/2010/main" val="4077619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Saturs</a:t>
            </a:r>
            <a:endParaRPr lang="lv-LV" dirty="0"/>
          </a:p>
        </p:txBody>
      </p:sp>
      <p:graphicFrame>
        <p:nvGraphicFramePr>
          <p:cNvPr id="6" name="Shēma 5"/>
          <p:cNvGraphicFramePr/>
          <p:nvPr>
            <p:extLst>
              <p:ext uri="{D42A27DB-BD31-4B8C-83A1-F6EECF244321}">
                <p14:modId xmlns:p14="http://schemas.microsoft.com/office/powerpoint/2010/main" val="4266687099"/>
              </p:ext>
            </p:extLst>
          </p:nvPr>
        </p:nvGraphicFramePr>
        <p:xfrm>
          <a:off x="2123728" y="476672"/>
          <a:ext cx="554513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ida numura vietturis 3"/>
          <p:cNvSpPr>
            <a:spLocks noGrp="1"/>
          </p:cNvSpPr>
          <p:nvPr>
            <p:ph type="sldNum" sz="quarter" idx="12"/>
          </p:nvPr>
        </p:nvSpPr>
        <p:spPr/>
        <p:txBody>
          <a:bodyPr/>
          <a:lstStyle/>
          <a:p>
            <a:fld id="{ED3A8D12-4181-40B9-B8A3-465543A53E4A}" type="slidenum">
              <a:rPr lang="lv-LV" smtClean="0"/>
              <a:t>11</a:t>
            </a:fld>
            <a:endParaRPr lang="lv-LV" dirty="0"/>
          </a:p>
        </p:txBody>
      </p:sp>
    </p:spTree>
    <p:extLst>
      <p:ext uri="{BB962C8B-B14F-4D97-AF65-F5344CB8AC3E}">
        <p14:creationId xmlns:p14="http://schemas.microsoft.com/office/powerpoint/2010/main" val="310646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sz="2400" dirty="0" smtClean="0"/>
              <a:t>kontroles pasākumu veikšana </a:t>
            </a:r>
            <a:r>
              <a:rPr lang="lv-LV" sz="2400" dirty="0"/>
              <a:t>pēc risku pieejā balstītiem būvju atlases </a:t>
            </a:r>
            <a:r>
              <a:rPr lang="lv-LV" sz="2400" dirty="0" smtClean="0"/>
              <a:t>kritērijiem</a:t>
            </a:r>
            <a:endParaRPr lang="lv-LV" sz="2400" dirty="0"/>
          </a:p>
        </p:txBody>
      </p:sp>
    </p:spTree>
    <p:extLst>
      <p:ext uri="{BB962C8B-B14F-4D97-AF65-F5344CB8AC3E}">
        <p14:creationId xmlns:p14="http://schemas.microsoft.com/office/powerpoint/2010/main" val="2661978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 name="Virsraksts 10"/>
          <p:cNvSpPr>
            <a:spLocks noGrp="1"/>
          </p:cNvSpPr>
          <p:nvPr>
            <p:ph type="title"/>
          </p:nvPr>
        </p:nvSpPr>
        <p:spPr>
          <a:xfrm>
            <a:off x="457200" y="274638"/>
            <a:ext cx="8229600" cy="1426170"/>
          </a:xfrm>
        </p:spPr>
        <p:txBody>
          <a:bodyPr/>
          <a:lstStyle/>
          <a:p>
            <a:r>
              <a:rPr lang="lv-LV" sz="3600" dirty="0" smtClean="0"/>
              <a:t>Ekspluatācijā pieņemtu ēku drošības kontrole – pārvaldes funkcija</a:t>
            </a:r>
            <a:endParaRPr lang="lv-LV" sz="3600" dirty="0"/>
          </a:p>
        </p:txBody>
      </p:sp>
      <p:sp>
        <p:nvSpPr>
          <p:cNvPr id="12" name="Satura vietturis 11"/>
          <p:cNvSpPr>
            <a:spLocks noGrp="1"/>
          </p:cNvSpPr>
          <p:nvPr>
            <p:ph sz="half" idx="1"/>
          </p:nvPr>
        </p:nvSpPr>
        <p:spPr>
          <a:xfrm>
            <a:off x="457200" y="2564904"/>
            <a:ext cx="8147248" cy="3643808"/>
          </a:xfrm>
        </p:spPr>
        <p:txBody>
          <a:bodyPr>
            <a:normAutofit/>
          </a:bodyPr>
          <a:lstStyle/>
          <a:p>
            <a:pPr algn="just"/>
            <a:r>
              <a:rPr lang="lv-LV" dirty="0"/>
              <a:t>Būvniecības likums līdztekus būvniecības procesa tiesiskuma uzraudzībai nosaka arī pienākumu Birojam un būvvaldēm veikt ekspluatācijā pieņemtu ēku drošuma kontroli, kas ietver ne tikai pārbaužu organizēšanu, bet arī visu nepieciešamo lēmumu pieņemšanu būves bīstamības novēršanai.  Būvniecības likuma 7. panta pirmās daļas 1. punkts, 21. panta piektā un sestā daļa.</a:t>
            </a:r>
          </a:p>
          <a:p>
            <a:endParaRPr lang="lv-LV" dirty="0"/>
          </a:p>
        </p:txBody>
      </p:sp>
    </p:spTree>
    <p:extLst>
      <p:ext uri="{BB962C8B-B14F-4D97-AF65-F5344CB8AC3E}">
        <p14:creationId xmlns:p14="http://schemas.microsoft.com/office/powerpoint/2010/main" val="61884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 name="Virsraksts 10"/>
          <p:cNvSpPr>
            <a:spLocks noGrp="1"/>
          </p:cNvSpPr>
          <p:nvPr>
            <p:ph type="title"/>
          </p:nvPr>
        </p:nvSpPr>
        <p:spPr>
          <a:xfrm>
            <a:off x="457200" y="274638"/>
            <a:ext cx="8229600" cy="1426170"/>
          </a:xfrm>
        </p:spPr>
        <p:txBody>
          <a:bodyPr/>
          <a:lstStyle/>
          <a:p>
            <a:r>
              <a:rPr lang="lv-LV" sz="3600" dirty="0" smtClean="0"/>
              <a:t>Funkcijas izpilde - cilvēktiesību ievērošanas garantija </a:t>
            </a:r>
            <a:endParaRPr lang="lv-LV" sz="3600" dirty="0"/>
          </a:p>
        </p:txBody>
      </p:sp>
      <p:sp>
        <p:nvSpPr>
          <p:cNvPr id="12" name="Satura vietturis 11"/>
          <p:cNvSpPr>
            <a:spLocks noGrp="1"/>
          </p:cNvSpPr>
          <p:nvPr>
            <p:ph sz="half" idx="1"/>
          </p:nvPr>
        </p:nvSpPr>
        <p:spPr>
          <a:xfrm>
            <a:off x="457200" y="1988840"/>
            <a:ext cx="8147248" cy="4219872"/>
          </a:xfrm>
        </p:spPr>
        <p:txBody>
          <a:bodyPr>
            <a:normAutofit/>
          </a:bodyPr>
          <a:lstStyle/>
          <a:p>
            <a:pPr algn="just"/>
            <a:r>
              <a:rPr lang="lv-LV" dirty="0"/>
              <a:t>P</a:t>
            </a:r>
            <a:r>
              <a:rPr lang="lv-LV" dirty="0" smtClean="0"/>
              <a:t>ienākums </a:t>
            </a:r>
            <a:r>
              <a:rPr lang="lv-LV" dirty="0"/>
              <a:t>valsts pārvaldei, tostarp pašvaldībai, novērst būves bīstamību, ko rada tās tehniskais stāvoklis, izriet no Latvijas Republikas Satversmē nostiprinātajām tiesībām uz dzīvību un veselību. Līdz ar to arī no pašvaldību, tajā skaitā būvvaldes, rīcības, veicot drošuma kontroli, ir atkarīgs, vai tiks novērsts būvju īpašnieku radītais apdraudējums cilvēku dzīvībai un veselībai</a:t>
            </a:r>
            <a:r>
              <a:rPr lang="lv-LV" dirty="0" smtClean="0"/>
              <a:t>.</a:t>
            </a:r>
          </a:p>
          <a:p>
            <a:pPr algn="just"/>
            <a:endParaRPr lang="lv-LV" dirty="0" smtClean="0"/>
          </a:p>
          <a:p>
            <a:pPr algn="just"/>
            <a:endParaRPr lang="lv-LV" dirty="0"/>
          </a:p>
          <a:p>
            <a:pPr algn="just"/>
            <a:endParaRPr lang="lv-LV" dirty="0" smtClean="0"/>
          </a:p>
          <a:p>
            <a:pPr algn="just"/>
            <a:r>
              <a:rPr lang="lv-LV" dirty="0" smtClean="0"/>
              <a:t>Latvijas </a:t>
            </a:r>
            <a:r>
              <a:rPr lang="lv-LV" dirty="0"/>
              <a:t>Republikas Augstākās tiesas Administratīvo lietu departamenta 03.05.2016. lēmums lietā SKA-849/2016. Pieejams tiešsaistē: http://www.at.gov.lv/downloadlawfile/4263 (resurss skatīts 27.09.2019.).</a:t>
            </a:r>
            <a:r>
              <a:rPr lang="lv-LV" dirty="0" smtClean="0"/>
              <a:t>u </a:t>
            </a:r>
            <a:r>
              <a:rPr lang="lv-LV" dirty="0"/>
              <a:t>īpašnieku radītais apdraudējums cilvēku dzīvībai un veselībai.</a:t>
            </a:r>
          </a:p>
        </p:txBody>
      </p:sp>
    </p:spTree>
    <p:extLst>
      <p:ext uri="{BB962C8B-B14F-4D97-AF65-F5344CB8AC3E}">
        <p14:creationId xmlns:p14="http://schemas.microsoft.com/office/powerpoint/2010/main" val="3522422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 name="Virsraksts 10"/>
          <p:cNvSpPr>
            <a:spLocks noGrp="1"/>
          </p:cNvSpPr>
          <p:nvPr>
            <p:ph type="title"/>
          </p:nvPr>
        </p:nvSpPr>
        <p:spPr>
          <a:xfrm>
            <a:off x="457200" y="274638"/>
            <a:ext cx="8229600" cy="562074"/>
          </a:xfrm>
        </p:spPr>
        <p:txBody>
          <a:bodyPr/>
          <a:lstStyle/>
          <a:p>
            <a:r>
              <a:rPr lang="lv-LV" sz="2800" dirty="0" smtClean="0"/>
              <a:t>Funkcijas izpildei atvēlētie resursi ir ierobežoti</a:t>
            </a:r>
            <a:endParaRPr lang="lv-LV" sz="2800" dirty="0"/>
          </a:p>
        </p:txBody>
      </p:sp>
      <p:graphicFrame>
        <p:nvGraphicFramePr>
          <p:cNvPr id="2" name="Satura vietturis 1"/>
          <p:cNvGraphicFramePr>
            <a:graphicFrameLocks noGrp="1"/>
          </p:cNvGraphicFramePr>
          <p:nvPr>
            <p:ph sz="half" idx="1"/>
            <p:extLst>
              <p:ext uri="{D42A27DB-BD31-4B8C-83A1-F6EECF244321}">
                <p14:modId xmlns:p14="http://schemas.microsoft.com/office/powerpoint/2010/main" val="456868237"/>
              </p:ext>
            </p:extLst>
          </p:nvPr>
        </p:nvGraphicFramePr>
        <p:xfrm>
          <a:off x="524556" y="764704"/>
          <a:ext cx="8012338" cy="5140582"/>
        </p:xfrm>
        <a:graphic>
          <a:graphicData uri="http://schemas.openxmlformats.org/drawingml/2006/table">
            <a:tbl>
              <a:tblPr firstRow="1" firstCol="1" bandRow="1">
                <a:tableStyleId>{5C22544A-7EE6-4342-B048-85BDC9FD1C3A}</a:tableStyleId>
              </a:tblPr>
              <a:tblGrid>
                <a:gridCol w="1866875"/>
                <a:gridCol w="2324585"/>
                <a:gridCol w="1440160"/>
                <a:gridCol w="2380718"/>
              </a:tblGrid>
              <a:tr h="696252">
                <a:tc>
                  <a:txBody>
                    <a:bodyPr/>
                    <a:lstStyle/>
                    <a:p>
                      <a:pPr algn="ctr">
                        <a:lnSpc>
                          <a:spcPct val="107000"/>
                        </a:lnSpc>
                        <a:spcAft>
                          <a:spcPts val="0"/>
                        </a:spcAft>
                      </a:pPr>
                      <a:endParaRPr lang="lv-LV" sz="14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400" dirty="0">
                          <a:effectLst/>
                        </a:rPr>
                        <a:t>Ekspluatācijas kontrolei piekritīgo būvju skaits</a:t>
                      </a:r>
                      <a:endParaRPr lang="lv-LV" sz="14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400" dirty="0">
                          <a:effectLst/>
                        </a:rPr>
                        <a:t>Būvinspektoru skaits</a:t>
                      </a:r>
                      <a:endParaRPr lang="lv-LV" sz="14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400" dirty="0">
                          <a:effectLst/>
                        </a:rPr>
                        <a:t>Būves uz vienu būvinspektoru (slodze)</a:t>
                      </a:r>
                      <a:endParaRPr lang="lv-LV" sz="1400" dirty="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a:solidFill>
                            <a:srgbClr val="FFC54B"/>
                          </a:solidFill>
                          <a:effectLst/>
                        </a:rPr>
                        <a:t>Birojs</a:t>
                      </a:r>
                      <a:endParaRPr lang="lv-LV" sz="1600" dirty="0">
                        <a:solidFill>
                          <a:srgbClr val="FFC54B"/>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10 000</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13</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769</a:t>
                      </a:r>
                      <a:endParaRPr lang="lv-LV" sz="1600" dirty="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Ērgļi</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2947</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2947</a:t>
                      </a:r>
                      <a:endParaRPr lang="lv-LV" sz="160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Tērvete</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3309</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3309</a:t>
                      </a:r>
                      <a:endParaRPr lang="lv-LV" sz="160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Aloja</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5001</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5001</a:t>
                      </a:r>
                      <a:endParaRPr lang="lv-LV" sz="160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Valmiera (pilsēta)</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7460</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7460</a:t>
                      </a:r>
                      <a:endParaRPr lang="lv-LV" sz="160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a:effectLst/>
                        </a:rPr>
                        <a:t>Ventspils </a:t>
                      </a:r>
                      <a:r>
                        <a:rPr lang="lv-LV" sz="1600" dirty="0" smtClean="0">
                          <a:effectLst/>
                        </a:rPr>
                        <a:t>novads</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19 728</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2</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9864</a:t>
                      </a:r>
                      <a:endParaRPr lang="lv-LV" sz="160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Limbaži</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20 168</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2</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10 084</a:t>
                      </a:r>
                      <a:endParaRPr lang="lv-LV" sz="1600" dirty="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Saldus</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22 829</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2</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11 415</a:t>
                      </a:r>
                      <a:endParaRPr lang="lv-LV" sz="1600" dirty="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Gulbene</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29 095</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2</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14 548</a:t>
                      </a:r>
                      <a:endParaRPr lang="lv-LV" sz="1600" dirty="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smtClean="0">
                          <a:effectLst/>
                        </a:rPr>
                        <a:t>Olaine</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19 900</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1</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19 900</a:t>
                      </a:r>
                      <a:endParaRPr lang="lv-LV" sz="1600" dirty="0">
                        <a:solidFill>
                          <a:srgbClr val="333333"/>
                        </a:solidFill>
                        <a:effectLst/>
                        <a:latin typeface="Times New Roman"/>
                        <a:ea typeface="Times New Roman"/>
                        <a:cs typeface="Times New Roman"/>
                      </a:endParaRPr>
                    </a:p>
                  </a:txBody>
                  <a:tcPr marL="68580" marR="68580" marT="0" marB="0" anchor="ctr"/>
                </a:tc>
              </a:tr>
              <a:tr h="404030">
                <a:tc>
                  <a:txBody>
                    <a:bodyPr/>
                    <a:lstStyle/>
                    <a:p>
                      <a:pPr algn="just">
                        <a:lnSpc>
                          <a:spcPct val="107000"/>
                        </a:lnSpc>
                        <a:spcAft>
                          <a:spcPts val="0"/>
                        </a:spcAft>
                      </a:pPr>
                      <a:r>
                        <a:rPr lang="lv-LV" sz="1600" dirty="0">
                          <a:effectLst/>
                        </a:rPr>
                        <a:t>Daugavpils </a:t>
                      </a:r>
                      <a:r>
                        <a:rPr lang="lv-LV" sz="1600" dirty="0" smtClean="0">
                          <a:effectLst/>
                        </a:rPr>
                        <a:t>(pilsēta)</a:t>
                      </a:r>
                      <a:endParaRPr lang="lv-LV" sz="1600" dirty="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46 440</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a:effectLst/>
                        </a:rPr>
                        <a:t>2</a:t>
                      </a:r>
                      <a:endParaRPr lang="lv-LV" sz="1600">
                        <a:solidFill>
                          <a:srgbClr val="333333"/>
                        </a:solidFill>
                        <a:effectLst/>
                        <a:latin typeface="Times New Roman"/>
                        <a:ea typeface="Times New Roman"/>
                        <a:cs typeface="Times New Roman"/>
                      </a:endParaRPr>
                    </a:p>
                  </a:txBody>
                  <a:tcPr marL="68580" marR="68580" marT="0" marB="0" anchor="ctr"/>
                </a:tc>
                <a:tc>
                  <a:txBody>
                    <a:bodyPr/>
                    <a:lstStyle/>
                    <a:p>
                      <a:pPr algn="ctr">
                        <a:lnSpc>
                          <a:spcPct val="107000"/>
                        </a:lnSpc>
                        <a:spcAft>
                          <a:spcPts val="0"/>
                        </a:spcAft>
                      </a:pPr>
                      <a:r>
                        <a:rPr lang="lv-LV" sz="1600" dirty="0">
                          <a:effectLst/>
                        </a:rPr>
                        <a:t>23 220</a:t>
                      </a:r>
                      <a:endParaRPr lang="lv-LV" sz="1600" dirty="0">
                        <a:solidFill>
                          <a:srgbClr val="333333"/>
                        </a:solidFill>
                        <a:effectLst/>
                        <a:latin typeface="Times New Roman"/>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15527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Funkcijas izpildē iestāde</a:t>
            </a:r>
            <a:endParaRPr lang="lv-LV" dirty="0"/>
          </a:p>
        </p:txBody>
      </p:sp>
      <p:grpSp>
        <p:nvGrpSpPr>
          <p:cNvPr id="5" name="Grupa 4"/>
          <p:cNvGrpSpPr/>
          <p:nvPr/>
        </p:nvGrpSpPr>
        <p:grpSpPr>
          <a:xfrm>
            <a:off x="733716" y="1173212"/>
            <a:ext cx="7593441" cy="2304257"/>
            <a:chOff x="0" y="-1"/>
            <a:chExt cx="7315200" cy="3781103"/>
          </a:xfrm>
        </p:grpSpPr>
        <p:sp>
          <p:nvSpPr>
            <p:cNvPr id="6" name="Taisnstūris 5"/>
            <p:cNvSpPr/>
            <p:nvPr/>
          </p:nvSpPr>
          <p:spPr>
            <a:xfrm>
              <a:off x="0" y="-1"/>
              <a:ext cx="7315200" cy="3781103"/>
            </a:xfrm>
            <a:prstGeom prst="rect">
              <a:avLst/>
            </a:prstGeom>
            <a:solidFill>
              <a:srgbClr val="666666">
                <a:alpha val="20000"/>
              </a:srgbClr>
            </a:solidFill>
            <a:ln w="25400" cap="flat" cmpd="sng" algn="ctr">
              <a:noFill/>
              <a:prstDash val="solid"/>
            </a:ln>
            <a:effectLst>
              <a:outerShdw blurRad="44450" dist="27940" dir="5400000" algn="ctr">
                <a:srgbClr val="000000">
                  <a:alpha val="32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lv-LV" kern="0">
                <a:solidFill>
                  <a:sysClr val="window" lastClr="FFFFFF"/>
                </a:solidFill>
                <a:latin typeface="Calibri"/>
              </a:endParaRPr>
            </a:p>
          </p:txBody>
        </p:sp>
        <p:sp>
          <p:nvSpPr>
            <p:cNvPr id="14" name="TextBox 36"/>
            <p:cNvSpPr txBox="1"/>
            <p:nvPr/>
          </p:nvSpPr>
          <p:spPr>
            <a:xfrm>
              <a:off x="80458" y="604816"/>
              <a:ext cx="7189022" cy="310869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342900" indent="-342900">
                <a:buClr>
                  <a:srgbClr val="FFC54B"/>
                </a:buClr>
                <a:buFont typeface="Arial" panose="020B0604020202020204" pitchFamily="34" charset="0"/>
                <a:buChar char="•"/>
                <a:defRPr/>
              </a:pPr>
              <a:r>
                <a:rPr lang="lv-LV" sz="2000" dirty="0" smtClean="0">
                  <a:solidFill>
                    <a:schemeClr val="tx1"/>
                  </a:solidFill>
                </a:rPr>
                <a:t>kurai </a:t>
              </a:r>
              <a:r>
                <a:rPr lang="lv-LV" sz="2000" dirty="0">
                  <a:solidFill>
                    <a:schemeClr val="tx1"/>
                  </a:solidFill>
                </a:rPr>
                <a:t>lieta ir piekritīga, ierosina administratīvo lietu, ja tai kļūst zināmi fakti, uz kuriem pamatojoties saskaņā ar tiesību normām ir jāizdod vai var tikt izdots attiecīgs administratīvais akts, kā arī tad, </a:t>
              </a:r>
              <a:r>
                <a:rPr lang="lv-LV" sz="2000" dirty="0">
                  <a:solidFill>
                    <a:srgbClr val="3D87C7"/>
                  </a:solidFill>
                </a:rPr>
                <a:t>ja iestādei ir pamats uzskatīt, ka šādi fakti varētu būt</a:t>
              </a:r>
              <a:r>
                <a:rPr lang="lv-LV" sz="2000" dirty="0">
                  <a:solidFill>
                    <a:schemeClr val="tx1"/>
                  </a:solidFill>
                </a:rPr>
                <a:t>.</a:t>
              </a:r>
            </a:p>
            <a:p>
              <a:pPr marL="342900" lvl="0" indent="-342900">
                <a:buClr>
                  <a:srgbClr val="FFC54B"/>
                </a:buClr>
                <a:buFont typeface="Arial" panose="020B0604020202020204" pitchFamily="34" charset="0"/>
                <a:buChar char="•"/>
                <a:defRPr/>
              </a:pPr>
              <a:endParaRPr lang="lv-LV" sz="2000" dirty="0"/>
            </a:p>
            <a:p>
              <a:pPr>
                <a:buClr>
                  <a:srgbClr val="FFC54B"/>
                </a:buClr>
                <a:defRPr/>
              </a:pPr>
              <a:r>
                <a:rPr lang="lv-LV" sz="2000" i="1" kern="0" dirty="0" smtClean="0">
                  <a:solidFill>
                    <a:srgbClr val="333333"/>
                  </a:solidFill>
                  <a:latin typeface="Cambria"/>
                </a:rPr>
                <a:t>Administratīvā procesa likuma 57. pants</a:t>
              </a:r>
              <a:endParaRPr lang="lv-LV" sz="2000" i="1" kern="0" dirty="0">
                <a:solidFill>
                  <a:srgbClr val="333333"/>
                </a:solidFill>
                <a:latin typeface="Cambria"/>
              </a:endParaRPr>
            </a:p>
            <a:p>
              <a:pPr>
                <a:defRPr/>
              </a:pPr>
              <a:endParaRPr lang="lv-LV" sz="1200" kern="0" dirty="0">
                <a:solidFill>
                  <a:srgbClr val="333333"/>
                </a:solidFill>
                <a:latin typeface="Cambria"/>
              </a:endParaRPr>
            </a:p>
            <a:p>
              <a:pPr>
                <a:defRPr/>
              </a:pPr>
              <a:r>
                <a:rPr lang="lv-LV" sz="1200" kern="0" dirty="0" smtClean="0">
                  <a:solidFill>
                    <a:srgbClr val="333333"/>
                  </a:solidFill>
                  <a:latin typeface="Cambria"/>
                </a:rPr>
                <a:t> </a:t>
              </a:r>
              <a:endParaRPr lang="lv-LV" sz="1200" kern="0" dirty="0">
                <a:solidFill>
                  <a:srgbClr val="333333"/>
                </a:solidFill>
                <a:latin typeface="Cambria"/>
              </a:endParaRPr>
            </a:p>
          </p:txBody>
        </p:sp>
      </p:grpSp>
      <p:sp>
        <p:nvSpPr>
          <p:cNvPr id="21" name="Slaida numura vietturis 20"/>
          <p:cNvSpPr>
            <a:spLocks noGrp="1"/>
          </p:cNvSpPr>
          <p:nvPr>
            <p:ph type="sldNum" sz="quarter" idx="12"/>
          </p:nvPr>
        </p:nvSpPr>
        <p:spPr/>
        <p:txBody>
          <a:bodyPr/>
          <a:lstStyle/>
          <a:p>
            <a:fld id="{ED3A8D12-4181-40B9-B8A3-465543A53E4A}" type="slidenum">
              <a:rPr lang="lv-LV" smtClean="0"/>
              <a:t>16</a:t>
            </a:fld>
            <a:endParaRPr lang="lv-LV" dirty="0"/>
          </a:p>
        </p:txBody>
      </p:sp>
      <p:sp>
        <p:nvSpPr>
          <p:cNvPr id="18" name="TextBox 17"/>
          <p:cNvSpPr txBox="1"/>
          <p:nvPr/>
        </p:nvSpPr>
        <p:spPr>
          <a:xfrm>
            <a:off x="660033" y="3717032"/>
            <a:ext cx="7740805" cy="1323439"/>
          </a:xfrm>
          <a:prstGeom prst="rect">
            <a:avLst/>
          </a:prstGeom>
          <a:noFill/>
        </p:spPr>
        <p:txBody>
          <a:bodyPr wrap="square" rtlCol="0">
            <a:spAutoFit/>
          </a:bodyPr>
          <a:lstStyle/>
          <a:p>
            <a:pPr algn="just"/>
            <a:r>
              <a:rPr lang="lv-LV" sz="2000" dirty="0"/>
              <a:t>Revīzijā konstatēts, ka būvvaldes neapkopo būtisku informāciju, kas ļautu tām plānot un veikt ēku ekspluatācijas kontroli (piemēram, par ēku vecumu, to nolietošanās pakāpi, pēdējo tehnisko apsekošanu u.c.) pēc risku vadības principiem. </a:t>
            </a:r>
          </a:p>
        </p:txBody>
      </p:sp>
      <p:sp>
        <p:nvSpPr>
          <p:cNvPr id="22" name="TextBox 21"/>
          <p:cNvSpPr txBox="1"/>
          <p:nvPr/>
        </p:nvSpPr>
        <p:spPr>
          <a:xfrm>
            <a:off x="733715" y="5301208"/>
            <a:ext cx="7593441" cy="707886"/>
          </a:xfrm>
          <a:prstGeom prst="rect">
            <a:avLst/>
          </a:prstGeom>
          <a:noFill/>
        </p:spPr>
        <p:txBody>
          <a:bodyPr wrap="square" rtlCol="0">
            <a:spAutoFit/>
          </a:bodyPr>
          <a:lstStyle/>
          <a:p>
            <a:pPr algn="just"/>
            <a:r>
              <a:rPr lang="lv-LV" sz="2000" dirty="0" smtClean="0">
                <a:solidFill>
                  <a:srgbClr val="3D87C7"/>
                </a:solidFill>
              </a:rPr>
              <a:t>Ja fakti netiek iegūti un analizēti – nav nedz pamats uzskatīt, nedz neuzskatīt, ka šādi fakti varētu būt</a:t>
            </a:r>
            <a:r>
              <a:rPr lang="lv-LV" sz="2000" dirty="0" smtClean="0"/>
              <a:t>.</a:t>
            </a:r>
            <a:endParaRPr lang="lv-LV" sz="2000" dirty="0"/>
          </a:p>
        </p:txBody>
      </p:sp>
    </p:spTree>
    <p:extLst>
      <p:ext uri="{BB962C8B-B14F-4D97-AF65-F5344CB8AC3E}">
        <p14:creationId xmlns:p14="http://schemas.microsoft.com/office/powerpoint/2010/main" val="1405312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lvl="0"/>
            <a:r>
              <a:rPr lang="lv-LV" sz="3600" dirty="0">
                <a:solidFill>
                  <a:srgbClr val="2A6496"/>
                </a:solidFill>
              </a:rPr>
              <a:t>Būvju pārbaudes stratēģijas</a:t>
            </a:r>
            <a:r>
              <a:rPr lang="lv-LV" dirty="0">
                <a:solidFill>
                  <a:srgbClr val="2A6496"/>
                </a:solidFill>
              </a:rPr>
              <a:t/>
            </a:r>
            <a:br>
              <a:rPr lang="lv-LV" dirty="0">
                <a:solidFill>
                  <a:srgbClr val="2A6496"/>
                </a:solidFill>
              </a:rPr>
            </a:br>
            <a:endParaRPr lang="lv-LV" dirty="0">
              <a:solidFill>
                <a:srgbClr val="2A6496"/>
              </a:solidFill>
            </a:endParaRPr>
          </a:p>
        </p:txBody>
      </p:sp>
      <p:sp>
        <p:nvSpPr>
          <p:cNvPr id="3" name="Satura vietturis 2"/>
          <p:cNvSpPr>
            <a:spLocks noGrp="1"/>
          </p:cNvSpPr>
          <p:nvPr>
            <p:ph sz="half" idx="1"/>
          </p:nvPr>
        </p:nvSpPr>
        <p:spPr/>
        <p:txBody>
          <a:bodyPr/>
          <a:lstStyle/>
          <a:p>
            <a:r>
              <a:rPr lang="lv-LV" dirty="0">
                <a:solidFill>
                  <a:srgbClr val="2A6496"/>
                </a:solidFill>
              </a:rPr>
              <a:t>ir derīga tad, ja iestādēm ir pietiekami resursi, lai pārbaudītu katru ēku katrā vajadzīgajā posmā</a:t>
            </a:r>
          </a:p>
        </p:txBody>
      </p:sp>
      <p:sp>
        <p:nvSpPr>
          <p:cNvPr id="4" name="Satura vietturis 3"/>
          <p:cNvSpPr>
            <a:spLocks noGrp="1"/>
          </p:cNvSpPr>
          <p:nvPr>
            <p:ph sz="half" idx="10"/>
          </p:nvPr>
        </p:nvSpPr>
        <p:spPr/>
        <p:txBody>
          <a:bodyPr/>
          <a:lstStyle/>
          <a:p>
            <a:r>
              <a:rPr lang="lv-LV" b="1" dirty="0">
                <a:solidFill>
                  <a:srgbClr val="2A6496"/>
                </a:solidFill>
              </a:rPr>
              <a:t>ļauj piešķirt resursus tur, kur tie visvairāk vajadzīgi bez kompromisiem sabiedrības drošībai</a:t>
            </a:r>
          </a:p>
        </p:txBody>
      </p:sp>
      <p:sp>
        <p:nvSpPr>
          <p:cNvPr id="5" name="Satura vietturis 4"/>
          <p:cNvSpPr>
            <a:spLocks noGrp="1"/>
          </p:cNvSpPr>
          <p:nvPr>
            <p:ph sz="half" idx="11"/>
          </p:nvPr>
        </p:nvSpPr>
        <p:spPr/>
        <p:txBody>
          <a:bodyPr/>
          <a:lstStyle/>
          <a:p>
            <a:r>
              <a:rPr lang="lv-LV" dirty="0">
                <a:solidFill>
                  <a:srgbClr val="2A6496"/>
                </a:solidFill>
              </a:rPr>
              <a:t>var atklāt vairāk gadījumu, kad tiek pārkāpts būvniecības </a:t>
            </a:r>
            <a:r>
              <a:rPr lang="lv-LV" dirty="0" smtClean="0">
                <a:solidFill>
                  <a:srgbClr val="2A6496"/>
                </a:solidFill>
              </a:rPr>
              <a:t>regulējums nekā sistemātiskajās pārbaudēs</a:t>
            </a:r>
            <a:endParaRPr lang="lv-LV" dirty="0">
              <a:solidFill>
                <a:srgbClr val="2A6496"/>
              </a:solidFill>
            </a:endParaRPr>
          </a:p>
        </p:txBody>
      </p:sp>
      <p:sp>
        <p:nvSpPr>
          <p:cNvPr id="6" name="Satura vietturis 5"/>
          <p:cNvSpPr>
            <a:spLocks noGrp="1"/>
          </p:cNvSpPr>
          <p:nvPr>
            <p:ph sz="half" idx="12"/>
          </p:nvPr>
        </p:nvSpPr>
        <p:spPr/>
        <p:txBody>
          <a:bodyPr/>
          <a:lstStyle/>
          <a:p>
            <a:r>
              <a:rPr lang="lv-LV" dirty="0" smtClean="0">
                <a:solidFill>
                  <a:srgbClr val="2A6496"/>
                </a:solidFill>
              </a:rPr>
              <a:t>Sistemātiskas</a:t>
            </a:r>
            <a:endParaRPr lang="lv-LV" dirty="0">
              <a:solidFill>
                <a:srgbClr val="2A6496"/>
              </a:solidFill>
            </a:endParaRPr>
          </a:p>
        </p:txBody>
      </p:sp>
      <p:sp>
        <p:nvSpPr>
          <p:cNvPr id="7" name="Satura vietturis 6"/>
          <p:cNvSpPr>
            <a:spLocks noGrp="1"/>
          </p:cNvSpPr>
          <p:nvPr>
            <p:ph sz="half" idx="13"/>
          </p:nvPr>
        </p:nvSpPr>
        <p:spPr/>
        <p:txBody>
          <a:bodyPr>
            <a:normAutofit lnSpcReduction="10000"/>
          </a:bodyPr>
          <a:lstStyle/>
          <a:p>
            <a:r>
              <a:rPr lang="lv-LV" dirty="0" smtClean="0">
                <a:solidFill>
                  <a:srgbClr val="2A6496"/>
                </a:solidFill>
              </a:rPr>
              <a:t>Mērķtiecīgas (risku pieeja)</a:t>
            </a:r>
            <a:endParaRPr lang="lv-LV" dirty="0">
              <a:solidFill>
                <a:srgbClr val="2A6496"/>
              </a:solidFill>
            </a:endParaRPr>
          </a:p>
        </p:txBody>
      </p:sp>
      <p:sp>
        <p:nvSpPr>
          <p:cNvPr id="8" name="Satura vietturis 7"/>
          <p:cNvSpPr>
            <a:spLocks noGrp="1"/>
          </p:cNvSpPr>
          <p:nvPr>
            <p:ph sz="half" idx="14"/>
          </p:nvPr>
        </p:nvSpPr>
        <p:spPr/>
        <p:txBody>
          <a:bodyPr/>
          <a:lstStyle/>
          <a:p>
            <a:r>
              <a:rPr lang="lv-LV" dirty="0">
                <a:solidFill>
                  <a:srgbClr val="2A6496"/>
                </a:solidFill>
              </a:rPr>
              <a:t>N</a:t>
            </a:r>
            <a:r>
              <a:rPr lang="lv-LV" dirty="0" smtClean="0">
                <a:solidFill>
                  <a:srgbClr val="2A6496"/>
                </a:solidFill>
              </a:rPr>
              <a:t>ejaušas</a:t>
            </a:r>
            <a:r>
              <a:rPr lang="lv-LV" dirty="0">
                <a:solidFill>
                  <a:srgbClr val="2A6496"/>
                </a:solidFill>
              </a:rPr>
              <a:t>, nemērķētas </a:t>
            </a:r>
          </a:p>
        </p:txBody>
      </p:sp>
      <p:sp>
        <p:nvSpPr>
          <p:cNvPr id="10" name="Slaida numura vietturis 9"/>
          <p:cNvSpPr>
            <a:spLocks noGrp="1"/>
          </p:cNvSpPr>
          <p:nvPr>
            <p:ph type="sldNum" sz="quarter" idx="17"/>
          </p:nvPr>
        </p:nvSpPr>
        <p:spPr/>
        <p:txBody>
          <a:bodyPr/>
          <a:lstStyle/>
          <a:p>
            <a:fld id="{ED3A8D12-4181-40B9-B8A3-465543A53E4A}" type="slidenum">
              <a:rPr lang="lv-LV" smtClean="0">
                <a:solidFill>
                  <a:srgbClr val="2A6496"/>
                </a:solidFill>
              </a:rPr>
              <a:t>17</a:t>
            </a:fld>
            <a:endParaRPr lang="lv-LV" dirty="0">
              <a:solidFill>
                <a:srgbClr val="2A6496"/>
              </a:solidFill>
            </a:endParaRPr>
          </a:p>
        </p:txBody>
      </p:sp>
      <p:sp>
        <p:nvSpPr>
          <p:cNvPr id="9" name="TextBox 8"/>
          <p:cNvSpPr txBox="1"/>
          <p:nvPr/>
        </p:nvSpPr>
        <p:spPr>
          <a:xfrm>
            <a:off x="755576" y="4941168"/>
            <a:ext cx="7632848" cy="646331"/>
          </a:xfrm>
          <a:prstGeom prst="rect">
            <a:avLst/>
          </a:prstGeom>
          <a:noFill/>
        </p:spPr>
        <p:txBody>
          <a:bodyPr wrap="square" rtlCol="0">
            <a:spAutoFit/>
          </a:bodyPr>
          <a:lstStyle/>
          <a:p>
            <a:r>
              <a:rPr lang="lv-LV" dirty="0" err="1">
                <a:solidFill>
                  <a:srgbClr val="2A6496"/>
                </a:solidFill>
              </a:rPr>
              <a:t>The</a:t>
            </a:r>
            <a:r>
              <a:rPr lang="lv-LV" dirty="0">
                <a:solidFill>
                  <a:srgbClr val="2A6496"/>
                </a:solidFill>
              </a:rPr>
              <a:t> </a:t>
            </a:r>
            <a:r>
              <a:rPr lang="lv-LV" dirty="0" err="1">
                <a:solidFill>
                  <a:srgbClr val="2A6496"/>
                </a:solidFill>
              </a:rPr>
              <a:t>World</a:t>
            </a:r>
            <a:r>
              <a:rPr lang="lv-LV" dirty="0">
                <a:solidFill>
                  <a:srgbClr val="2A6496"/>
                </a:solidFill>
              </a:rPr>
              <a:t> </a:t>
            </a:r>
            <a:r>
              <a:rPr lang="lv-LV" dirty="0" err="1">
                <a:solidFill>
                  <a:srgbClr val="2A6496"/>
                </a:solidFill>
              </a:rPr>
              <a:t>Bank</a:t>
            </a:r>
            <a:r>
              <a:rPr lang="lv-LV" dirty="0">
                <a:solidFill>
                  <a:srgbClr val="2A6496"/>
                </a:solidFill>
              </a:rPr>
              <a:t> </a:t>
            </a:r>
            <a:r>
              <a:rPr lang="lv-LV" dirty="0" err="1">
                <a:solidFill>
                  <a:srgbClr val="2A6496"/>
                </a:solidFill>
              </a:rPr>
              <a:t>Group</a:t>
            </a:r>
            <a:r>
              <a:rPr lang="lv-LV" dirty="0">
                <a:solidFill>
                  <a:srgbClr val="2A6496"/>
                </a:solidFill>
              </a:rPr>
              <a:t> </a:t>
            </a:r>
            <a:r>
              <a:rPr lang="lv-LV" dirty="0" err="1">
                <a:solidFill>
                  <a:srgbClr val="2A6496"/>
                </a:solidFill>
              </a:rPr>
              <a:t>Flagship</a:t>
            </a:r>
            <a:r>
              <a:rPr lang="lv-LV" dirty="0">
                <a:solidFill>
                  <a:srgbClr val="2A6496"/>
                </a:solidFill>
              </a:rPr>
              <a:t> </a:t>
            </a:r>
            <a:r>
              <a:rPr lang="lv-LV" dirty="0" err="1">
                <a:solidFill>
                  <a:srgbClr val="2A6496"/>
                </a:solidFill>
              </a:rPr>
              <a:t>Report</a:t>
            </a:r>
            <a:r>
              <a:rPr lang="lv-LV" dirty="0">
                <a:solidFill>
                  <a:srgbClr val="2A6496"/>
                </a:solidFill>
              </a:rPr>
              <a:t> </a:t>
            </a:r>
            <a:r>
              <a:rPr lang="lv-LV" dirty="0" err="1">
                <a:solidFill>
                  <a:srgbClr val="2A6496"/>
                </a:solidFill>
              </a:rPr>
              <a:t>Doing</a:t>
            </a:r>
            <a:r>
              <a:rPr lang="lv-LV" dirty="0">
                <a:solidFill>
                  <a:srgbClr val="2A6496"/>
                </a:solidFill>
              </a:rPr>
              <a:t> </a:t>
            </a:r>
            <a:r>
              <a:rPr lang="lv-LV" dirty="0" err="1">
                <a:solidFill>
                  <a:srgbClr val="2A6496"/>
                </a:solidFill>
              </a:rPr>
              <a:t>Business</a:t>
            </a:r>
            <a:r>
              <a:rPr lang="lv-LV" dirty="0">
                <a:solidFill>
                  <a:srgbClr val="2A6496"/>
                </a:solidFill>
              </a:rPr>
              <a:t> </a:t>
            </a:r>
            <a:r>
              <a:rPr lang="lv-LV" dirty="0" smtClean="0">
                <a:solidFill>
                  <a:srgbClr val="2A6496"/>
                </a:solidFill>
              </a:rPr>
              <a:t>2014. </a:t>
            </a:r>
            <a:r>
              <a:rPr lang="lv-LV" dirty="0">
                <a:solidFill>
                  <a:srgbClr val="2A6496"/>
                </a:solidFill>
              </a:rPr>
              <a:t>Pieejams: </a:t>
            </a:r>
            <a:r>
              <a:rPr lang="lv-LV" i="1" u="sng" dirty="0">
                <a:solidFill>
                  <a:srgbClr val="2A6496"/>
                </a:solidFill>
              </a:rPr>
              <a:t>http://www.doingbusiness.org/reports/global-reports/doing-business-2014</a:t>
            </a:r>
            <a:endParaRPr lang="lv-LV" dirty="0">
              <a:solidFill>
                <a:srgbClr val="2A6496"/>
              </a:solidFill>
            </a:endParaRPr>
          </a:p>
        </p:txBody>
      </p:sp>
    </p:spTree>
    <p:extLst>
      <p:ext uri="{BB962C8B-B14F-4D97-AF65-F5344CB8AC3E}">
        <p14:creationId xmlns:p14="http://schemas.microsoft.com/office/powerpoint/2010/main" val="2840511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 name="TextBox 9"/>
          <p:cNvSpPr txBox="1"/>
          <p:nvPr/>
        </p:nvSpPr>
        <p:spPr>
          <a:xfrm>
            <a:off x="827584" y="620688"/>
            <a:ext cx="7344816" cy="400110"/>
          </a:xfrm>
          <a:prstGeom prst="rect">
            <a:avLst/>
          </a:prstGeom>
          <a:noFill/>
        </p:spPr>
        <p:txBody>
          <a:bodyPr wrap="square" rtlCol="0">
            <a:spAutoFit/>
          </a:bodyPr>
          <a:lstStyle/>
          <a:p>
            <a:pPr algn="ctr"/>
            <a:r>
              <a:rPr lang="lv-LV" sz="2000" dirty="0" smtClean="0">
                <a:solidFill>
                  <a:srgbClr val="3D87C7"/>
                </a:solidFill>
              </a:rPr>
              <a:t>Revidējamo vienību viedokļi par risku pieejas stratēģiju</a:t>
            </a:r>
            <a:endParaRPr lang="lv-LV" sz="2000" dirty="0">
              <a:solidFill>
                <a:srgbClr val="3D87C7"/>
              </a:solidFill>
            </a:endParaRPr>
          </a:p>
        </p:txBody>
      </p:sp>
      <p:sp>
        <p:nvSpPr>
          <p:cNvPr id="11" name="TextBox 10"/>
          <p:cNvSpPr txBox="1"/>
          <p:nvPr/>
        </p:nvSpPr>
        <p:spPr>
          <a:xfrm>
            <a:off x="467544" y="1020798"/>
            <a:ext cx="8280920" cy="5078313"/>
          </a:xfrm>
          <a:prstGeom prst="rect">
            <a:avLst/>
          </a:prstGeom>
          <a:noFill/>
        </p:spPr>
        <p:txBody>
          <a:bodyPr wrap="square" rtlCol="0">
            <a:spAutoFit/>
          </a:bodyPr>
          <a:lstStyle/>
          <a:p>
            <a:pPr algn="just"/>
            <a:r>
              <a:rPr lang="lv-LV" dirty="0"/>
              <a:t>Gulbenes novada būvvalde izstrādās risku pieejā balstītus kritērijus ekspluatācijā pieņemtu būvju drošuma kontrolei, sastādīs apsekojamo ēku sarakstu un kontroles plānu. Gulbenes novada būvvalde, ņemot vērā resursu pieejamību, likumā noteikto kompetenci ēku drošuma pārbaudē biežāk centīsies realizēt uz pašiniciatīvas pamata, ne tikai reaģējot uz personu </a:t>
            </a:r>
            <a:r>
              <a:rPr lang="lv-LV" dirty="0" smtClean="0"/>
              <a:t>iesniegumiem.</a:t>
            </a:r>
          </a:p>
          <a:p>
            <a:pPr algn="just"/>
            <a:endParaRPr lang="lv-LV" dirty="0" smtClean="0"/>
          </a:p>
          <a:p>
            <a:pPr algn="just"/>
            <a:r>
              <a:rPr lang="lv-LV" dirty="0" smtClean="0"/>
              <a:t>Būvinspektoriem </a:t>
            </a:r>
            <a:r>
              <a:rPr lang="lv-LV" dirty="0"/>
              <a:t>ir jāakcentē sava darbība, pārbaudot ēkas, kurās pastāv lielākais apdraudējums sabiedrības drošībai, jāveic risku analīze. Uzsāksim plānveida pārbaužu nozīmēšanu (izvērtējot arī iesniegtās tehniskās apsekošanas), iekšēji izstrādājot darba plānu ēku ekspluatācijas kontrolē, lēmumu sagatavošanu pēc būvinspektoru </a:t>
            </a:r>
            <a:r>
              <a:rPr lang="lv-LV" dirty="0" smtClean="0"/>
              <a:t>atzinumiem. (Limbaži)</a:t>
            </a:r>
          </a:p>
          <a:p>
            <a:pPr algn="just"/>
            <a:endParaRPr lang="lv-LV" dirty="0" smtClean="0"/>
          </a:p>
          <a:p>
            <a:pPr algn="just"/>
            <a:r>
              <a:rPr lang="lv-LV" dirty="0" smtClean="0"/>
              <a:t>Izpildot </a:t>
            </a:r>
            <a:r>
              <a:rPr lang="lv-LV" dirty="0"/>
              <a:t>revīzijas ieteikumus, palielināsim būvvaldes risku novērtējumā balstīto pārbaužu īpatsvaru, nosakot, pēc kādiem kritērijiem pārbaudes tiks </a:t>
            </a:r>
            <a:r>
              <a:rPr lang="lv-LV" dirty="0" smtClean="0"/>
              <a:t>veiktas. (Tērvete)</a:t>
            </a:r>
          </a:p>
          <a:p>
            <a:pPr algn="just"/>
            <a:endParaRPr lang="lv-LV" dirty="0" smtClean="0"/>
          </a:p>
          <a:p>
            <a:pPr algn="just"/>
            <a:r>
              <a:rPr lang="lv-LV" dirty="0" smtClean="0"/>
              <a:t>Saldus </a:t>
            </a:r>
            <a:r>
              <a:rPr lang="lv-LV" dirty="0"/>
              <a:t>novada pašvaldības būvvaldes darbība attiecībā uz ēku drošības kontroli, viens no galvenajiem iemesliem ir kvalificētu speciālistu trūkums un pašvaldības ierobežotās iespējas piesaistīt šos kvalificētos </a:t>
            </a:r>
            <a:r>
              <a:rPr lang="lv-LV" dirty="0" smtClean="0"/>
              <a:t>speciālistus.</a:t>
            </a:r>
            <a:endParaRPr lang="lv-LV" dirty="0"/>
          </a:p>
        </p:txBody>
      </p:sp>
    </p:spTree>
    <p:extLst>
      <p:ext uri="{BB962C8B-B14F-4D97-AF65-F5344CB8AC3E}">
        <p14:creationId xmlns:p14="http://schemas.microsoft.com/office/powerpoint/2010/main" val="391063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lvl="0"/>
            <a:r>
              <a:rPr lang="lv-LV" sz="3600" dirty="0" smtClean="0">
                <a:solidFill>
                  <a:srgbClr val="2A6496"/>
                </a:solidFill>
              </a:rPr>
              <a:t>Risku pieejas stratēģija</a:t>
            </a:r>
            <a:r>
              <a:rPr lang="lv-LV" dirty="0">
                <a:solidFill>
                  <a:srgbClr val="2A6496"/>
                </a:solidFill>
              </a:rPr>
              <a:t/>
            </a:r>
            <a:br>
              <a:rPr lang="lv-LV" dirty="0">
                <a:solidFill>
                  <a:srgbClr val="2A6496"/>
                </a:solidFill>
              </a:rPr>
            </a:br>
            <a:endParaRPr lang="lv-LV" dirty="0">
              <a:solidFill>
                <a:srgbClr val="2A6496"/>
              </a:solidFill>
            </a:endParaRPr>
          </a:p>
        </p:txBody>
      </p:sp>
      <p:sp>
        <p:nvSpPr>
          <p:cNvPr id="3" name="Satura vietturis 2"/>
          <p:cNvSpPr>
            <a:spLocks noGrp="1"/>
          </p:cNvSpPr>
          <p:nvPr>
            <p:ph sz="half" idx="1"/>
          </p:nvPr>
        </p:nvSpPr>
        <p:spPr/>
        <p:txBody>
          <a:bodyPr>
            <a:normAutofit/>
          </a:bodyPr>
          <a:lstStyle/>
          <a:p>
            <a:r>
              <a:rPr lang="lv-LV" dirty="0" smtClean="0">
                <a:solidFill>
                  <a:srgbClr val="2A6496"/>
                </a:solidFill>
              </a:rPr>
              <a:t>Vispārīgajos </a:t>
            </a:r>
            <a:r>
              <a:rPr lang="lv-LV" dirty="0">
                <a:solidFill>
                  <a:srgbClr val="2A6496"/>
                </a:solidFill>
              </a:rPr>
              <a:t>būvnoteikumos, iedalot būves trijās grupās atkarībā no būvniecības sarežģītības pakāpes un iespējamās ietekmes uz cilvēku dzīvību, veselību un vidi </a:t>
            </a:r>
          </a:p>
        </p:txBody>
      </p:sp>
      <p:sp>
        <p:nvSpPr>
          <p:cNvPr id="4" name="Satura vietturis 3"/>
          <p:cNvSpPr>
            <a:spLocks noGrp="1"/>
          </p:cNvSpPr>
          <p:nvPr>
            <p:ph sz="half" idx="10"/>
          </p:nvPr>
        </p:nvSpPr>
        <p:spPr/>
        <p:txBody>
          <a:bodyPr/>
          <a:lstStyle/>
          <a:p>
            <a:r>
              <a:rPr lang="lv-LV" dirty="0" smtClean="0">
                <a:solidFill>
                  <a:srgbClr val="2A6496"/>
                </a:solidFill>
              </a:rPr>
              <a:t>Piemēram</a:t>
            </a:r>
            <a:r>
              <a:rPr lang="lv-LV" dirty="0">
                <a:solidFill>
                  <a:srgbClr val="2A6496"/>
                </a:solidFill>
              </a:rPr>
              <a:t>, reaģējot uz iesniegumu par būves neatbilstību drošuma prasībām, kad būvinspektoram atbilstoši administratīvā procesa regulējumam ir pienākums veikt būves pārbaudi.</a:t>
            </a:r>
          </a:p>
        </p:txBody>
      </p:sp>
      <p:sp>
        <p:nvSpPr>
          <p:cNvPr id="5" name="Satura vietturis 4"/>
          <p:cNvSpPr>
            <a:spLocks noGrp="1"/>
          </p:cNvSpPr>
          <p:nvPr>
            <p:ph sz="half" idx="11"/>
          </p:nvPr>
        </p:nvSpPr>
        <p:spPr/>
        <p:txBody>
          <a:bodyPr/>
          <a:lstStyle/>
          <a:p>
            <a:r>
              <a:rPr lang="lv-LV" dirty="0" smtClean="0">
                <a:solidFill>
                  <a:srgbClr val="2A6496"/>
                </a:solidFill>
              </a:rPr>
              <a:t>BVKB praksē saskaņā ar iekšējā normatīvajā aktā noteiktajiem kritērijiem būvju kontrolei</a:t>
            </a:r>
            <a:endParaRPr lang="lv-LV" dirty="0">
              <a:solidFill>
                <a:srgbClr val="2A6496"/>
              </a:solidFill>
            </a:endParaRPr>
          </a:p>
        </p:txBody>
      </p:sp>
      <p:sp>
        <p:nvSpPr>
          <p:cNvPr id="6" name="Satura vietturis 5"/>
          <p:cNvSpPr>
            <a:spLocks noGrp="1"/>
          </p:cNvSpPr>
          <p:nvPr>
            <p:ph sz="half" idx="12"/>
          </p:nvPr>
        </p:nvSpPr>
        <p:spPr/>
        <p:txBody>
          <a:bodyPr/>
          <a:lstStyle/>
          <a:p>
            <a:r>
              <a:rPr lang="lv-LV" dirty="0" smtClean="0">
                <a:solidFill>
                  <a:srgbClr val="2A6496"/>
                </a:solidFill>
              </a:rPr>
              <a:t>Izmanto</a:t>
            </a:r>
            <a:endParaRPr lang="lv-LV" dirty="0">
              <a:solidFill>
                <a:srgbClr val="2A6496"/>
              </a:solidFill>
            </a:endParaRPr>
          </a:p>
        </p:txBody>
      </p:sp>
      <p:sp>
        <p:nvSpPr>
          <p:cNvPr id="10" name="Slaida numura vietturis 9"/>
          <p:cNvSpPr>
            <a:spLocks noGrp="1"/>
          </p:cNvSpPr>
          <p:nvPr>
            <p:ph type="sldNum" sz="quarter" idx="17"/>
          </p:nvPr>
        </p:nvSpPr>
        <p:spPr/>
        <p:txBody>
          <a:bodyPr/>
          <a:lstStyle/>
          <a:p>
            <a:fld id="{ED3A8D12-4181-40B9-B8A3-465543A53E4A}" type="slidenum">
              <a:rPr lang="lv-LV" smtClean="0">
                <a:solidFill>
                  <a:srgbClr val="2A6496"/>
                </a:solidFill>
              </a:rPr>
              <a:t>19</a:t>
            </a:fld>
            <a:endParaRPr lang="lv-LV" dirty="0">
              <a:solidFill>
                <a:srgbClr val="2A6496"/>
              </a:solidFill>
            </a:endParaRPr>
          </a:p>
        </p:txBody>
      </p:sp>
      <p:sp>
        <p:nvSpPr>
          <p:cNvPr id="11" name="Satura vietturis 10"/>
          <p:cNvSpPr>
            <a:spLocks noGrp="1"/>
          </p:cNvSpPr>
          <p:nvPr>
            <p:ph sz="half" idx="14"/>
          </p:nvPr>
        </p:nvSpPr>
        <p:spPr/>
        <p:txBody>
          <a:bodyPr/>
          <a:lstStyle/>
          <a:p>
            <a:r>
              <a:rPr lang="lv-LV" dirty="0" smtClean="0">
                <a:solidFill>
                  <a:srgbClr val="2A6496"/>
                </a:solidFill>
              </a:rPr>
              <a:t>Izmanto</a:t>
            </a:r>
            <a:endParaRPr lang="lv-LV" dirty="0">
              <a:solidFill>
                <a:srgbClr val="2A6496"/>
              </a:solidFill>
            </a:endParaRPr>
          </a:p>
        </p:txBody>
      </p:sp>
      <p:sp>
        <p:nvSpPr>
          <p:cNvPr id="12" name="Satura vietturis 11"/>
          <p:cNvSpPr>
            <a:spLocks noGrp="1"/>
          </p:cNvSpPr>
          <p:nvPr>
            <p:ph sz="half" idx="13"/>
          </p:nvPr>
        </p:nvSpPr>
        <p:spPr/>
        <p:txBody>
          <a:bodyPr/>
          <a:lstStyle/>
          <a:p>
            <a:r>
              <a:rPr lang="lv-LV" dirty="0" smtClean="0">
                <a:solidFill>
                  <a:srgbClr val="2A6496"/>
                </a:solidFill>
              </a:rPr>
              <a:t>Neizmanto</a:t>
            </a:r>
            <a:endParaRPr lang="lv-LV" dirty="0">
              <a:solidFill>
                <a:srgbClr val="2A6496"/>
              </a:solidFill>
            </a:endParaRPr>
          </a:p>
        </p:txBody>
      </p:sp>
    </p:spTree>
    <p:extLst>
      <p:ext uri="{BB962C8B-B14F-4D97-AF65-F5344CB8AC3E}">
        <p14:creationId xmlns:p14="http://schemas.microsoft.com/office/powerpoint/2010/main" val="3904282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i="0" dirty="0"/>
              <a:t>Revīzijas fokusā</a:t>
            </a:r>
          </a:p>
        </p:txBody>
      </p:sp>
      <p:sp>
        <p:nvSpPr>
          <p:cNvPr id="3" name="Slaida numura vietturis 2"/>
          <p:cNvSpPr>
            <a:spLocks noGrp="1"/>
          </p:cNvSpPr>
          <p:nvPr>
            <p:ph type="sldNum" sz="quarter" idx="12"/>
          </p:nvPr>
        </p:nvSpPr>
        <p:spPr/>
        <p:txBody>
          <a:bodyPr/>
          <a:lstStyle/>
          <a:p>
            <a:fld id="{ED3A8D12-4181-40B9-B8A3-465543A53E4A}" type="slidenum">
              <a:rPr lang="lv-LV" smtClean="0"/>
              <a:pPr/>
              <a:t>2</a:t>
            </a:fld>
            <a:endParaRPr lang="lv-LV" dirty="0"/>
          </a:p>
        </p:txBody>
      </p:sp>
      <p:sp>
        <p:nvSpPr>
          <p:cNvPr id="5" name="TextBox 4"/>
          <p:cNvSpPr txBox="1"/>
          <p:nvPr/>
        </p:nvSpPr>
        <p:spPr>
          <a:xfrm>
            <a:off x="474192" y="1371918"/>
            <a:ext cx="7704856" cy="4407360"/>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Ekspluatācijā pieņemtas ēkas un to drošuma nodrošināšanai veicamās darbības</a:t>
            </a:r>
          </a:p>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Esošais likumu ietvars un tā darbība praksē</a:t>
            </a:r>
          </a:p>
          <a:p>
            <a:pPr marL="723900" indent="-368300">
              <a:spcBef>
                <a:spcPts val="600"/>
              </a:spcBef>
              <a:spcAft>
                <a:spcPts val="600"/>
              </a:spcAft>
              <a:buFont typeface="Arial" panose="020B0604020202020204" pitchFamily="34" charset="0"/>
              <a:buChar char="•"/>
            </a:pPr>
            <a:r>
              <a:rPr lang="lv-LV" sz="2800" b="1" dirty="0" smtClean="0">
                <a:solidFill>
                  <a:srgbClr val="3D87C7"/>
                </a:solidFill>
                <a:latin typeface="Times New Roman" panose="02020603050405020304" pitchFamily="18" charset="0"/>
                <a:cs typeface="Times New Roman" panose="02020603050405020304" pitchFamily="18" charset="0"/>
              </a:rPr>
              <a:t>Ekonomikas ministrija</a:t>
            </a:r>
          </a:p>
          <a:p>
            <a:pPr marL="723900" indent="-368300">
              <a:spcBef>
                <a:spcPts val="600"/>
              </a:spcBef>
              <a:spcAft>
                <a:spcPts val="600"/>
              </a:spcAft>
              <a:buFont typeface="Arial" panose="020B0604020202020204" pitchFamily="34" charset="0"/>
              <a:buChar char="•"/>
            </a:pPr>
            <a:r>
              <a:rPr lang="lv-LV" sz="2800" b="1" dirty="0" smtClean="0">
                <a:solidFill>
                  <a:srgbClr val="3D87C7"/>
                </a:solidFill>
                <a:latin typeface="Times New Roman" panose="02020603050405020304" pitchFamily="18" charset="0"/>
                <a:cs typeface="Times New Roman" panose="02020603050405020304" pitchFamily="18" charset="0"/>
              </a:rPr>
              <a:t>pašvaldības </a:t>
            </a:r>
            <a:r>
              <a:rPr lang="lv-LV" sz="2800" b="1" dirty="0">
                <a:solidFill>
                  <a:srgbClr val="3D87C7"/>
                </a:solidFill>
                <a:latin typeface="Times New Roman" panose="02020603050405020304" pitchFamily="18" charset="0"/>
                <a:cs typeface="Times New Roman" panose="02020603050405020304" pitchFamily="18" charset="0"/>
              </a:rPr>
              <a:t>un to iestādes</a:t>
            </a:r>
          </a:p>
          <a:p>
            <a:endParaRPr lang="lv-LV" sz="3600" dirty="0">
              <a:solidFill>
                <a:srgbClr val="3D87C7"/>
              </a:solidFill>
              <a:latin typeface="Times New Roman" panose="02020603050405020304" pitchFamily="18" charset="0"/>
              <a:ea typeface="+mj-ea"/>
              <a:cs typeface="Times New Roman" panose="02020603050405020304" pitchFamily="18" charset="0"/>
            </a:endParaRPr>
          </a:p>
          <a:p>
            <a:pPr marL="571500" indent="-571500">
              <a:buFont typeface="Arial" panose="020B0604020202020204" pitchFamily="34" charset="0"/>
              <a:buChar char="•"/>
            </a:pPr>
            <a:endParaRPr lang="lv-LV" sz="3600" dirty="0">
              <a:solidFill>
                <a:srgbClr val="3D87C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84741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lvl="0"/>
            <a:r>
              <a:rPr lang="lv-LV" sz="3600" dirty="0" smtClean="0">
                <a:solidFill>
                  <a:srgbClr val="2A6496"/>
                </a:solidFill>
              </a:rPr>
              <a:t>Risku </a:t>
            </a:r>
            <a:r>
              <a:rPr lang="lv-LV" sz="3600" dirty="0">
                <a:solidFill>
                  <a:srgbClr val="2A6496"/>
                </a:solidFill>
              </a:rPr>
              <a:t>pieejas stratēģija</a:t>
            </a:r>
            <a:r>
              <a:rPr lang="lv-LV" dirty="0">
                <a:solidFill>
                  <a:srgbClr val="2A6496"/>
                </a:solidFill>
              </a:rPr>
              <a:t> </a:t>
            </a:r>
            <a:r>
              <a:rPr lang="lv-LV" dirty="0"/>
              <a:t/>
            </a:r>
            <a:br>
              <a:rPr lang="lv-LV" dirty="0"/>
            </a:br>
            <a:endParaRPr lang="lv-LV" dirty="0"/>
          </a:p>
        </p:txBody>
      </p:sp>
      <p:sp>
        <p:nvSpPr>
          <p:cNvPr id="10" name="Slaida numura vietturis 9"/>
          <p:cNvSpPr>
            <a:spLocks noGrp="1"/>
          </p:cNvSpPr>
          <p:nvPr>
            <p:ph type="sldNum" sz="quarter" idx="17"/>
          </p:nvPr>
        </p:nvSpPr>
        <p:spPr/>
        <p:txBody>
          <a:bodyPr/>
          <a:lstStyle/>
          <a:p>
            <a:fld id="{ED3A8D12-4181-40B9-B8A3-465543A53E4A}" type="slidenum">
              <a:rPr lang="lv-LV" smtClean="0"/>
              <a:t>20</a:t>
            </a:fld>
            <a:endParaRPr lang="lv-LV" dirty="0"/>
          </a:p>
        </p:txBody>
      </p:sp>
      <p:graphicFrame>
        <p:nvGraphicFramePr>
          <p:cNvPr id="16" name="Shēma 15"/>
          <p:cNvGraphicFramePr/>
          <p:nvPr>
            <p:extLst>
              <p:ext uri="{D42A27DB-BD31-4B8C-83A1-F6EECF244321}">
                <p14:modId xmlns:p14="http://schemas.microsoft.com/office/powerpoint/2010/main" val="702930912"/>
              </p:ext>
            </p:extLst>
          </p:nvPr>
        </p:nvGraphicFramePr>
        <p:xfrm>
          <a:off x="1524000" y="1124744"/>
          <a:ext cx="650438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70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800" dirty="0">
                <a:solidFill>
                  <a:srgbClr val="2A6496"/>
                </a:solidFill>
              </a:rPr>
              <a:t>Risku pieejas stratēģija</a:t>
            </a:r>
          </a:p>
        </p:txBody>
      </p:sp>
      <p:sp>
        <p:nvSpPr>
          <p:cNvPr id="4" name="Slaida numura vietturis 3"/>
          <p:cNvSpPr>
            <a:spLocks noGrp="1"/>
          </p:cNvSpPr>
          <p:nvPr>
            <p:ph type="sldNum" sz="quarter" idx="12"/>
          </p:nvPr>
        </p:nvSpPr>
        <p:spPr/>
        <p:txBody>
          <a:bodyPr/>
          <a:lstStyle/>
          <a:p>
            <a:fld id="{ED3A8D12-4181-40B9-B8A3-465543A53E4A}" type="slidenum">
              <a:rPr lang="lv-LV" smtClean="0"/>
              <a:t>21</a:t>
            </a:fld>
            <a:endParaRPr lang="lv-LV" dirty="0"/>
          </a:p>
        </p:txBody>
      </p:sp>
      <p:graphicFrame>
        <p:nvGraphicFramePr>
          <p:cNvPr id="33" name="Shēma 32"/>
          <p:cNvGraphicFramePr/>
          <p:nvPr>
            <p:extLst>
              <p:ext uri="{D42A27DB-BD31-4B8C-83A1-F6EECF244321}">
                <p14:modId xmlns:p14="http://schemas.microsoft.com/office/powerpoint/2010/main" val="917731762"/>
              </p:ext>
            </p:extLst>
          </p:nvPr>
        </p:nvGraphicFramePr>
        <p:xfrm>
          <a:off x="523875" y="836712"/>
          <a:ext cx="8096250" cy="5275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2163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800" dirty="0" smtClean="0"/>
              <a:t>Kādas stratēģijas izvēlas būvvaldes?</a:t>
            </a:r>
            <a:endParaRPr lang="lv-LV" sz="2800" dirty="0"/>
          </a:p>
        </p:txBody>
      </p:sp>
      <p:sp>
        <p:nvSpPr>
          <p:cNvPr id="3" name="Slaida numura vietturis 2"/>
          <p:cNvSpPr>
            <a:spLocks noGrp="1"/>
          </p:cNvSpPr>
          <p:nvPr>
            <p:ph type="sldNum" sz="quarter" idx="12"/>
          </p:nvPr>
        </p:nvSpPr>
        <p:spPr/>
        <p:txBody>
          <a:bodyPr/>
          <a:lstStyle/>
          <a:p>
            <a:fld id="{ED3A8D12-4181-40B9-B8A3-465543A53E4A}" type="slidenum">
              <a:rPr lang="lv-LV" smtClean="0"/>
              <a:t>22</a:t>
            </a:fld>
            <a:endParaRPr lang="lv-LV" dirty="0"/>
          </a:p>
        </p:txBody>
      </p:sp>
      <p:graphicFrame>
        <p:nvGraphicFramePr>
          <p:cNvPr id="4" name="Tabula 3"/>
          <p:cNvGraphicFramePr>
            <a:graphicFrameLocks noGrp="1"/>
          </p:cNvGraphicFramePr>
          <p:nvPr>
            <p:extLst>
              <p:ext uri="{D42A27DB-BD31-4B8C-83A1-F6EECF244321}">
                <p14:modId xmlns:p14="http://schemas.microsoft.com/office/powerpoint/2010/main" val="2793839490"/>
              </p:ext>
            </p:extLst>
          </p:nvPr>
        </p:nvGraphicFramePr>
        <p:xfrm>
          <a:off x="457200" y="836715"/>
          <a:ext cx="8229600" cy="5256205"/>
        </p:xfrm>
        <a:graphic>
          <a:graphicData uri="http://schemas.openxmlformats.org/drawingml/2006/table">
            <a:tbl>
              <a:tblPr firstRow="1" firstCol="1" bandRow="1">
                <a:tableStyleId>{5C22544A-7EE6-4342-B048-85BDC9FD1C3A}</a:tableStyleId>
              </a:tblPr>
              <a:tblGrid>
                <a:gridCol w="1937248"/>
                <a:gridCol w="1937248"/>
                <a:gridCol w="2582448"/>
                <a:gridCol w="1772656"/>
              </a:tblGrid>
              <a:tr h="674031">
                <a:tc rowSpan="3">
                  <a:txBody>
                    <a:bodyPr/>
                    <a:lstStyle/>
                    <a:p>
                      <a:pPr algn="ctr">
                        <a:lnSpc>
                          <a:spcPct val="107000"/>
                        </a:lnSpc>
                        <a:spcAft>
                          <a:spcPts val="800"/>
                        </a:spcAft>
                      </a:pPr>
                      <a:endParaRPr lang="lv-LV" sz="1600" dirty="0">
                        <a:solidFill>
                          <a:srgbClr val="000000"/>
                        </a:solidFill>
                        <a:effectLst/>
                        <a:latin typeface="Calibri"/>
                        <a:ea typeface="Calibri"/>
                        <a:cs typeface="Times New Roman"/>
                      </a:endParaRPr>
                    </a:p>
                  </a:txBody>
                  <a:tcPr marL="68580" marR="68580" marT="0" marB="0" anchor="ctr"/>
                </a:tc>
                <a:tc gridSpan="3">
                  <a:txBody>
                    <a:bodyPr/>
                    <a:lstStyle/>
                    <a:p>
                      <a:pPr algn="ctr">
                        <a:lnSpc>
                          <a:spcPct val="107000"/>
                        </a:lnSpc>
                        <a:spcAft>
                          <a:spcPts val="800"/>
                        </a:spcAft>
                      </a:pPr>
                      <a:r>
                        <a:rPr lang="lv-LV" sz="1600" dirty="0">
                          <a:effectLst/>
                        </a:rPr>
                        <a:t>Atzinumu par būvju pārbaudi 2017. un 2018. gadā, kuros vērtēta būves atbilstība Būvniecības likuma 9. pantam, skaits</a:t>
                      </a:r>
                      <a:endParaRPr lang="lv-LV" sz="1600" dirty="0">
                        <a:solidFill>
                          <a:srgbClr val="000000"/>
                        </a:solidFill>
                        <a:effectLst/>
                        <a:latin typeface="Calibri"/>
                        <a:ea typeface="Calibri"/>
                        <a:cs typeface="Times New Roman"/>
                      </a:endParaRPr>
                    </a:p>
                  </a:txBody>
                  <a:tcPr marL="68580" marR="68580" marT="0" marB="0"/>
                </a:tc>
                <a:tc hMerge="1">
                  <a:txBody>
                    <a:bodyPr/>
                    <a:lstStyle/>
                    <a:p>
                      <a:endParaRPr lang="lv-LV"/>
                    </a:p>
                  </a:txBody>
                  <a:tcPr/>
                </a:tc>
                <a:tc hMerge="1">
                  <a:txBody>
                    <a:bodyPr/>
                    <a:lstStyle/>
                    <a:p>
                      <a:endParaRPr lang="lv-LV"/>
                    </a:p>
                  </a:txBody>
                  <a:tcPr/>
                </a:tc>
              </a:tr>
              <a:tr h="369121">
                <a:tc vMerge="1">
                  <a:txBody>
                    <a:bodyPr/>
                    <a:lstStyle/>
                    <a:p>
                      <a:endParaRPr lang="lv-LV"/>
                    </a:p>
                  </a:txBody>
                  <a:tcPr/>
                </a:tc>
                <a:tc rowSpan="2">
                  <a:txBody>
                    <a:bodyPr/>
                    <a:lstStyle/>
                    <a:p>
                      <a:pPr algn="ctr">
                        <a:lnSpc>
                          <a:spcPct val="107000"/>
                        </a:lnSpc>
                        <a:spcAft>
                          <a:spcPts val="800"/>
                        </a:spcAft>
                      </a:pPr>
                      <a:r>
                        <a:rPr lang="lv-LV" sz="1600" dirty="0">
                          <a:effectLst/>
                        </a:rPr>
                        <a:t>Kopā</a:t>
                      </a:r>
                      <a:endParaRPr lang="lv-LV" sz="1600" dirty="0">
                        <a:solidFill>
                          <a:srgbClr val="000000"/>
                        </a:solidFill>
                        <a:effectLst/>
                        <a:latin typeface="Calibri"/>
                        <a:ea typeface="Calibri"/>
                        <a:cs typeface="Times New Roman"/>
                      </a:endParaRPr>
                    </a:p>
                  </a:txBody>
                  <a:tcPr marL="68580" marR="68580" marT="0" marB="0" anchor="ctr"/>
                </a:tc>
                <a:tc gridSpan="2">
                  <a:txBody>
                    <a:bodyPr/>
                    <a:lstStyle/>
                    <a:p>
                      <a:pPr algn="ctr">
                        <a:lnSpc>
                          <a:spcPct val="107000"/>
                        </a:lnSpc>
                        <a:spcAft>
                          <a:spcPts val="800"/>
                        </a:spcAft>
                      </a:pPr>
                      <a:r>
                        <a:rPr lang="lv-LV" sz="1600">
                          <a:effectLst/>
                        </a:rPr>
                        <a:t>tajā skaitā</a:t>
                      </a:r>
                      <a:endParaRPr lang="lv-LV" sz="1600">
                        <a:solidFill>
                          <a:srgbClr val="000000"/>
                        </a:solidFill>
                        <a:effectLst/>
                        <a:latin typeface="Calibri"/>
                        <a:ea typeface="Calibri"/>
                        <a:cs typeface="Times New Roman"/>
                      </a:endParaRPr>
                    </a:p>
                  </a:txBody>
                  <a:tcPr marL="68580" marR="68580" marT="0" marB="0"/>
                </a:tc>
                <a:tc hMerge="1">
                  <a:txBody>
                    <a:bodyPr/>
                    <a:lstStyle/>
                    <a:p>
                      <a:endParaRPr lang="lv-LV"/>
                    </a:p>
                  </a:txBody>
                  <a:tcPr/>
                </a:tc>
              </a:tr>
              <a:tr h="369121">
                <a:tc vMerge="1">
                  <a:txBody>
                    <a:bodyPr/>
                    <a:lstStyle/>
                    <a:p>
                      <a:endParaRPr lang="lv-LV"/>
                    </a:p>
                  </a:txBody>
                  <a:tcPr/>
                </a:tc>
                <a:tc vMerge="1">
                  <a:txBody>
                    <a:bodyPr/>
                    <a:lstStyle/>
                    <a:p>
                      <a:endParaRPr lang="lv-LV"/>
                    </a:p>
                  </a:txBody>
                  <a:tcPr/>
                </a:tc>
                <a:tc>
                  <a:txBody>
                    <a:bodyPr/>
                    <a:lstStyle/>
                    <a:p>
                      <a:pPr algn="ctr">
                        <a:lnSpc>
                          <a:spcPct val="107000"/>
                        </a:lnSpc>
                        <a:spcAft>
                          <a:spcPts val="800"/>
                        </a:spcAft>
                      </a:pPr>
                      <a:r>
                        <a:rPr lang="lv-LV" sz="1600">
                          <a:effectLst/>
                        </a:rPr>
                        <a:t>nejaušas pārbaudes</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sistemātiskas pārbaudes</a:t>
                      </a:r>
                      <a:endParaRPr lang="lv-LV" sz="160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Gulbene</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40</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11</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0</a:t>
                      </a:r>
                      <a:endParaRPr lang="lv-LV" sz="160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Ērgļi</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14</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7</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0</a:t>
                      </a:r>
                      <a:endParaRPr lang="lv-LV" sz="160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Tērvete</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5</a:t>
                      </a:r>
                      <a:endParaRPr lang="lv-LV" sz="1600" dirty="0">
                        <a:solidFill>
                          <a:srgbClr val="000000"/>
                        </a:solidFill>
                        <a:effectLst/>
                        <a:latin typeface="Calibri"/>
                        <a:ea typeface="Calibri"/>
                        <a:cs typeface="Times New Roman"/>
                      </a:endParaRPr>
                    </a:p>
                  </a:txBody>
                  <a:tcPr marL="68580" marR="68580" marT="0" marB="0"/>
                </a:tc>
                <a:tc gridSpan="2">
                  <a:txBody>
                    <a:bodyPr/>
                    <a:lstStyle/>
                    <a:p>
                      <a:pPr algn="ctr">
                        <a:lnSpc>
                          <a:spcPct val="107000"/>
                        </a:lnSpc>
                        <a:spcAft>
                          <a:spcPts val="800"/>
                        </a:spcAft>
                      </a:pPr>
                      <a:r>
                        <a:rPr lang="lv-LV" sz="1600" dirty="0">
                          <a:effectLst/>
                        </a:rPr>
                        <a:t>Atzinumos nav norādīts pārbaudes pamatojums</a:t>
                      </a:r>
                      <a:endParaRPr lang="lv-LV" sz="1600" dirty="0">
                        <a:solidFill>
                          <a:srgbClr val="000000"/>
                        </a:solidFill>
                        <a:effectLst/>
                        <a:latin typeface="Calibri"/>
                        <a:ea typeface="Calibri"/>
                        <a:cs typeface="Times New Roman"/>
                      </a:endParaRPr>
                    </a:p>
                  </a:txBody>
                  <a:tcPr marL="68580" marR="68580" marT="0" marB="0"/>
                </a:tc>
                <a:tc hMerge="1">
                  <a:txBody>
                    <a:bodyPr/>
                    <a:lstStyle/>
                    <a:p>
                      <a:endParaRPr lang="lv-LV"/>
                    </a:p>
                  </a:txBody>
                  <a:tcPr/>
                </a:tc>
              </a:tr>
              <a:tr h="369121">
                <a:tc>
                  <a:txBody>
                    <a:bodyPr/>
                    <a:lstStyle/>
                    <a:p>
                      <a:pPr algn="ctr">
                        <a:lnSpc>
                          <a:spcPct val="107000"/>
                        </a:lnSpc>
                        <a:spcAft>
                          <a:spcPts val="800"/>
                        </a:spcAft>
                      </a:pPr>
                      <a:r>
                        <a:rPr lang="lv-LV" sz="1600">
                          <a:effectLst/>
                        </a:rPr>
                        <a:t>Valmieras pilsēta</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5</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0</a:t>
                      </a:r>
                      <a:endParaRPr lang="lv-LV" sz="160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a:effectLst/>
                        </a:rPr>
                        <a:t>Ventspils novads</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74</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7</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43</a:t>
                      </a:r>
                      <a:endParaRPr lang="lv-LV" sz="160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a:effectLst/>
                        </a:rPr>
                        <a:t>Daugavpils pilsēta</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33 (izlase)</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3</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0</a:t>
                      </a:r>
                      <a:endParaRPr lang="lv-LV" sz="160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Saldus</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16</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10</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0</a:t>
                      </a:r>
                      <a:endParaRPr lang="lv-LV" sz="1600" dirty="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Aloja</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9</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0</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0</a:t>
                      </a:r>
                      <a:endParaRPr lang="lv-LV" sz="1600" dirty="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Limbaži</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84</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19</a:t>
                      </a:r>
                      <a:endParaRPr lang="lv-LV" sz="1600" dirty="0">
                        <a:solidFill>
                          <a:srgbClr val="000000"/>
                        </a:solidFill>
                        <a:effectLst/>
                        <a:latin typeface="Calibri"/>
                        <a:ea typeface="Calibri"/>
                        <a:cs typeface="Times New Roman"/>
                      </a:endParaRPr>
                    </a:p>
                  </a:txBody>
                  <a:tcPr marL="68580" marR="68580" marT="0" marB="0"/>
                </a:tc>
              </a:tr>
              <a:tr h="369121">
                <a:tc>
                  <a:txBody>
                    <a:bodyPr/>
                    <a:lstStyle/>
                    <a:p>
                      <a:pPr algn="ctr">
                        <a:lnSpc>
                          <a:spcPct val="107000"/>
                        </a:lnSpc>
                        <a:spcAft>
                          <a:spcPts val="800"/>
                        </a:spcAft>
                      </a:pPr>
                      <a:r>
                        <a:rPr lang="lv-LV" sz="1600" dirty="0" smtClean="0">
                          <a:effectLst/>
                        </a:rPr>
                        <a:t>Olaine</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a:effectLst/>
                        </a:rPr>
                        <a:t>4</a:t>
                      </a:r>
                      <a:endParaRPr lang="lv-LV" sz="16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1</a:t>
                      </a:r>
                      <a:endParaRPr lang="lv-LV" sz="16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600" dirty="0">
                          <a:effectLst/>
                        </a:rPr>
                        <a:t>0</a:t>
                      </a:r>
                      <a:endParaRPr lang="lv-LV" sz="16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79926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800" dirty="0" smtClean="0"/>
              <a:t>Būvvaldes var palielināt plānveida pārbaužu apjomu</a:t>
            </a:r>
            <a:endParaRPr lang="lv-LV" sz="2800" dirty="0"/>
          </a:p>
        </p:txBody>
      </p:sp>
      <p:sp>
        <p:nvSpPr>
          <p:cNvPr id="3" name="Slaida numura vietturis 2"/>
          <p:cNvSpPr>
            <a:spLocks noGrp="1"/>
          </p:cNvSpPr>
          <p:nvPr>
            <p:ph type="sldNum" sz="quarter" idx="12"/>
          </p:nvPr>
        </p:nvSpPr>
        <p:spPr/>
        <p:txBody>
          <a:bodyPr/>
          <a:lstStyle/>
          <a:p>
            <a:fld id="{ED3A8D12-4181-40B9-B8A3-465543A53E4A}" type="slidenum">
              <a:rPr lang="lv-LV" smtClean="0"/>
              <a:t>23</a:t>
            </a:fld>
            <a:endParaRPr lang="lv-LV" dirty="0"/>
          </a:p>
        </p:txBody>
      </p:sp>
      <p:graphicFrame>
        <p:nvGraphicFramePr>
          <p:cNvPr id="5" name="Tabula 4"/>
          <p:cNvGraphicFramePr>
            <a:graphicFrameLocks noGrp="1"/>
          </p:cNvGraphicFramePr>
          <p:nvPr>
            <p:extLst>
              <p:ext uri="{D42A27DB-BD31-4B8C-83A1-F6EECF244321}">
                <p14:modId xmlns:p14="http://schemas.microsoft.com/office/powerpoint/2010/main" val="1104148200"/>
              </p:ext>
            </p:extLst>
          </p:nvPr>
        </p:nvGraphicFramePr>
        <p:xfrm>
          <a:off x="755577" y="1052733"/>
          <a:ext cx="7848872" cy="4708796"/>
        </p:xfrm>
        <a:graphic>
          <a:graphicData uri="http://schemas.openxmlformats.org/drawingml/2006/table">
            <a:tbl>
              <a:tblPr firstRow="1" firstCol="1" bandRow="1">
                <a:tableStyleId>{5C22544A-7EE6-4342-B048-85BDC9FD1C3A}</a:tableStyleId>
              </a:tblPr>
              <a:tblGrid>
                <a:gridCol w="2256339"/>
                <a:gridCol w="1416068"/>
                <a:gridCol w="1224136"/>
                <a:gridCol w="1296144"/>
                <a:gridCol w="1656185"/>
              </a:tblGrid>
              <a:tr h="1237453">
                <a:tc>
                  <a:txBody>
                    <a:bodyPr/>
                    <a:lstStyle/>
                    <a:p>
                      <a:pPr algn="ctr">
                        <a:lnSpc>
                          <a:spcPct val="107000"/>
                        </a:lnSpc>
                        <a:spcAft>
                          <a:spcPts val="800"/>
                        </a:spcAft>
                      </a:pPr>
                      <a:endParaRPr lang="lv-LV" sz="14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lv-LV" sz="1400" dirty="0">
                          <a:effectLst/>
                        </a:rPr>
                        <a:t>Vidējais būvju apjoms uz vienu būvinspektoru</a:t>
                      </a:r>
                      <a:endParaRPr lang="lv-LV" sz="14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lv-LV" sz="1400">
                          <a:effectLst/>
                        </a:rPr>
                        <a:t>Atzinumu skaits</a:t>
                      </a:r>
                      <a:endParaRPr lang="lv-LV" sz="14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lv-LV" sz="1400">
                          <a:effectLst/>
                        </a:rPr>
                        <a:t>Būvinspektoru skaits</a:t>
                      </a:r>
                      <a:endParaRPr lang="lv-LV" sz="14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lv-LV" sz="1400">
                          <a:effectLst/>
                        </a:rPr>
                        <a:t>Vidējais atzinumu skaits uz vienu inspektoru</a:t>
                      </a:r>
                      <a:endParaRPr lang="lv-LV" sz="1400">
                        <a:solidFill>
                          <a:srgbClr val="000000"/>
                        </a:solidFill>
                        <a:effectLst/>
                        <a:latin typeface="Calibri"/>
                        <a:ea typeface="Calibri"/>
                        <a:cs typeface="Times New Roman"/>
                      </a:endParaRPr>
                    </a:p>
                  </a:txBody>
                  <a:tcPr marL="68580" marR="68580" marT="0" marB="0" anchor="ctr"/>
                </a:tc>
              </a:tr>
              <a:tr h="351293">
                <a:tc>
                  <a:txBody>
                    <a:bodyPr/>
                    <a:lstStyle/>
                    <a:p>
                      <a:pPr algn="ctr">
                        <a:lnSpc>
                          <a:spcPct val="107000"/>
                        </a:lnSpc>
                        <a:spcAft>
                          <a:spcPts val="800"/>
                        </a:spcAft>
                      </a:pPr>
                      <a:r>
                        <a:rPr lang="lv-LV" sz="1400" dirty="0">
                          <a:effectLst/>
                        </a:rPr>
                        <a:t>Birojs</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769</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1106</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13</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85</a:t>
                      </a:r>
                      <a:endParaRPr lang="lv-LV" sz="140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Gulbene</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14 608</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40</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20</a:t>
                      </a:r>
                      <a:endParaRPr lang="lv-LV" sz="140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Ērgļi</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2 976</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14</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14</a:t>
                      </a:r>
                      <a:endParaRPr lang="lv-LV" sz="140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Tērvete</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3 330</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5</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5</a:t>
                      </a:r>
                      <a:endParaRPr lang="lv-LV" sz="1400">
                        <a:solidFill>
                          <a:srgbClr val="000000"/>
                        </a:solidFill>
                        <a:effectLst/>
                        <a:latin typeface="Calibri"/>
                        <a:ea typeface="Calibri"/>
                        <a:cs typeface="Times New Roman"/>
                      </a:endParaRPr>
                    </a:p>
                  </a:txBody>
                  <a:tcPr marL="68580" marR="68580" marT="0" marB="0"/>
                </a:tc>
              </a:tr>
              <a:tr h="309706">
                <a:tc>
                  <a:txBody>
                    <a:bodyPr/>
                    <a:lstStyle/>
                    <a:p>
                      <a:pPr algn="ctr">
                        <a:lnSpc>
                          <a:spcPct val="107000"/>
                        </a:lnSpc>
                        <a:spcAft>
                          <a:spcPts val="800"/>
                        </a:spcAft>
                      </a:pPr>
                      <a:r>
                        <a:rPr lang="lv-LV" sz="1400" dirty="0" smtClean="0">
                          <a:effectLst/>
                        </a:rPr>
                        <a:t>Valmieras pilsēta</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7 595</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5</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5</a:t>
                      </a:r>
                      <a:endParaRPr lang="lv-LV" sz="1400" dirty="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a:effectLst/>
                        </a:rPr>
                        <a:t>Ventspils </a:t>
                      </a:r>
                      <a:r>
                        <a:rPr lang="lv-LV" sz="1400" dirty="0" smtClean="0">
                          <a:effectLst/>
                        </a:rPr>
                        <a:t>novads</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19 809</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74</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37</a:t>
                      </a:r>
                      <a:endParaRPr lang="lv-LV" sz="140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Saldus</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11 496</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16</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8</a:t>
                      </a:r>
                      <a:endParaRPr lang="lv-LV" sz="140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Alojas</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5 028</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9</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9</a:t>
                      </a:r>
                      <a:endParaRPr lang="lv-LV" sz="140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Limbaži</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10 129</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84</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42</a:t>
                      </a:r>
                      <a:endParaRPr lang="lv-LV" sz="1400" dirty="0">
                        <a:solidFill>
                          <a:srgbClr val="000000"/>
                        </a:solidFill>
                        <a:effectLst/>
                        <a:latin typeface="Calibri"/>
                        <a:ea typeface="Calibri"/>
                        <a:cs typeface="Times New Roman"/>
                      </a:endParaRPr>
                    </a:p>
                  </a:txBody>
                  <a:tcPr marL="68580" marR="68580" marT="0" marB="0"/>
                </a:tc>
              </a:tr>
              <a:tr h="351293">
                <a:tc>
                  <a:txBody>
                    <a:bodyPr/>
                    <a:lstStyle/>
                    <a:p>
                      <a:pPr algn="ctr">
                        <a:lnSpc>
                          <a:spcPct val="107000"/>
                        </a:lnSpc>
                        <a:spcAft>
                          <a:spcPts val="800"/>
                        </a:spcAft>
                      </a:pPr>
                      <a:r>
                        <a:rPr lang="lv-LV" sz="1400" dirty="0" smtClean="0">
                          <a:effectLst/>
                        </a:rPr>
                        <a:t>Olaine</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19 957</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4</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4</a:t>
                      </a:r>
                      <a:endParaRPr lang="lv-LV" sz="1400" dirty="0">
                        <a:solidFill>
                          <a:srgbClr val="000000"/>
                        </a:solidFill>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1477963"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lv-LV" altLang="lv-LV" sz="1800" b="0" i="0" u="none" strike="noStrike" cap="none" normalizeH="0" baseline="0" smtClean="0">
                <a:ln>
                  <a:noFill/>
                </a:ln>
                <a:solidFill>
                  <a:schemeClr val="tx1"/>
                </a:solidFill>
                <a:effectLst/>
                <a:latin typeface="Arial" pitchFamily="34" charset="0"/>
                <a:cs typeface="Arial" pitchFamily="34" charset="0"/>
              </a:rPr>
              <a:t/>
            </a:r>
            <a:br>
              <a:rPr kumimoji="0" lang="lv-LV" altLang="lv-LV" sz="1800" b="0" i="0" u="none" strike="noStrike" cap="none" normalizeH="0" baseline="0" smtClean="0">
                <a:ln>
                  <a:noFill/>
                </a:ln>
                <a:solidFill>
                  <a:schemeClr val="tx1"/>
                </a:solidFill>
                <a:effectLst/>
                <a:latin typeface="Arial" pitchFamily="34" charset="0"/>
                <a:cs typeface="Arial" pitchFamily="34" charset="0"/>
              </a:rPr>
            </a:br>
            <a:endParaRPr kumimoji="0" lang="lv-LV" altLang="lv-LV"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8444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lvl="0"/>
            <a:r>
              <a:rPr lang="lv-LV" sz="2400" dirty="0"/>
              <a:t>Sadarbība ar citām institūcijām, iegūstot riska informāciju, lai novērstu drošuma prasībām neatbilstošu būvju radīto apdraudējumu</a:t>
            </a:r>
            <a:endParaRPr lang="lv-LV" sz="2400" cap="small" dirty="0"/>
          </a:p>
        </p:txBody>
      </p:sp>
    </p:spTree>
    <p:extLst>
      <p:ext uri="{BB962C8B-B14F-4D97-AF65-F5344CB8AC3E}">
        <p14:creationId xmlns:p14="http://schemas.microsoft.com/office/powerpoint/2010/main" val="2864318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3600" dirty="0" smtClean="0"/>
              <a:t>Riska informācijas iegūšana</a:t>
            </a:r>
            <a:endParaRPr lang="lv-LV" sz="3600" dirty="0"/>
          </a:p>
        </p:txBody>
      </p:sp>
      <p:sp>
        <p:nvSpPr>
          <p:cNvPr id="21" name="Slaida numura vietturis 20"/>
          <p:cNvSpPr>
            <a:spLocks noGrp="1"/>
          </p:cNvSpPr>
          <p:nvPr>
            <p:ph type="sldNum" sz="quarter" idx="12"/>
          </p:nvPr>
        </p:nvSpPr>
        <p:spPr/>
        <p:txBody>
          <a:bodyPr/>
          <a:lstStyle/>
          <a:p>
            <a:fld id="{ED3A8D12-4181-40B9-B8A3-465543A53E4A}" type="slidenum">
              <a:rPr lang="lv-LV" smtClean="0"/>
              <a:t>25</a:t>
            </a:fld>
            <a:endParaRPr lang="lv-LV" dirty="0"/>
          </a:p>
        </p:txBody>
      </p:sp>
      <p:sp>
        <p:nvSpPr>
          <p:cNvPr id="18" name="TextBox 17"/>
          <p:cNvSpPr txBox="1"/>
          <p:nvPr/>
        </p:nvSpPr>
        <p:spPr>
          <a:xfrm>
            <a:off x="660033" y="1412776"/>
            <a:ext cx="7740805" cy="2246769"/>
          </a:xfrm>
          <a:prstGeom prst="rect">
            <a:avLst/>
          </a:prstGeom>
          <a:noFill/>
        </p:spPr>
        <p:txBody>
          <a:bodyPr wrap="square" rtlCol="0">
            <a:spAutoFit/>
          </a:bodyPr>
          <a:lstStyle/>
          <a:p>
            <a:pPr marL="342900" indent="-342900" algn="just">
              <a:buFont typeface="Arial" panose="020B0604020202020204" pitchFamily="34" charset="0"/>
              <a:buChar char="•"/>
            </a:pPr>
            <a:r>
              <a:rPr lang="lv-LV" sz="2000" dirty="0" smtClean="0"/>
              <a:t>Būvvaldei pieejamās datu bāzes (ne tikai BIS)</a:t>
            </a:r>
          </a:p>
          <a:p>
            <a:pPr marL="342900" indent="-342900" algn="just">
              <a:buFont typeface="Arial" panose="020B0604020202020204" pitchFamily="34" charset="0"/>
              <a:buChar char="•"/>
            </a:pPr>
            <a:r>
              <a:rPr lang="lv-LV" sz="2000" dirty="0" smtClean="0"/>
              <a:t>Sadarbība ar pašvaldības iestādēm (policija, vides inspektors, sociālais dienests, ēku apsaimniekotāji, komisijas (vidi degradējošu ēku (būvju), nekoptu teritoriju apzināšanai));</a:t>
            </a:r>
          </a:p>
          <a:p>
            <a:pPr marL="342900" indent="-342900" algn="just">
              <a:buFont typeface="Arial" panose="020B0604020202020204" pitchFamily="34" charset="0"/>
              <a:buChar char="•"/>
            </a:pPr>
            <a:r>
              <a:rPr lang="lv-LV" sz="2000" dirty="0" smtClean="0"/>
              <a:t>Sadarbība ar valsts iestādēm (Valsts policija, Valsts vides dienests, VUGD, BVKB, </a:t>
            </a:r>
            <a:r>
              <a:rPr lang="lv-LV" sz="2000" dirty="0"/>
              <a:t>Valsts kultūras pieminekļu aizsardzības inspekcija</a:t>
            </a:r>
            <a:r>
              <a:rPr lang="lv-LV" sz="2000" dirty="0" smtClean="0"/>
              <a:t>);</a:t>
            </a:r>
          </a:p>
          <a:p>
            <a:pPr marL="342900" indent="-342900" algn="just">
              <a:buFont typeface="Arial" panose="020B0604020202020204" pitchFamily="34" charset="0"/>
              <a:buChar char="•"/>
            </a:pPr>
            <a:r>
              <a:rPr lang="lv-LV" sz="2000" dirty="0" smtClean="0"/>
              <a:t>Sadarbība ar iedzīvotājiem, apkaimēm, nevalstiskajām organizācijām.</a:t>
            </a:r>
          </a:p>
        </p:txBody>
      </p:sp>
      <p:sp>
        <p:nvSpPr>
          <p:cNvPr id="3" name="TextBox 2"/>
          <p:cNvSpPr txBox="1"/>
          <p:nvPr/>
        </p:nvSpPr>
        <p:spPr>
          <a:xfrm>
            <a:off x="1115616" y="4293096"/>
            <a:ext cx="7285222" cy="1200329"/>
          </a:xfrm>
          <a:prstGeom prst="rect">
            <a:avLst/>
          </a:prstGeom>
          <a:noFill/>
        </p:spPr>
        <p:txBody>
          <a:bodyPr wrap="square" rtlCol="0">
            <a:spAutoFit/>
          </a:bodyPr>
          <a:lstStyle/>
          <a:p>
            <a:pPr algn="ctr"/>
            <a:r>
              <a:rPr lang="lv-LV" b="1" dirty="0" smtClean="0">
                <a:solidFill>
                  <a:srgbClr val="2A6496"/>
                </a:solidFill>
              </a:rPr>
              <a:t>Riska </a:t>
            </a:r>
            <a:r>
              <a:rPr lang="lv-LV" b="1" dirty="0">
                <a:solidFill>
                  <a:srgbClr val="2A6496"/>
                </a:solidFill>
              </a:rPr>
              <a:t>informācijas iegūšana un </a:t>
            </a:r>
            <a:r>
              <a:rPr lang="lv-LV" b="1" dirty="0" smtClean="0">
                <a:solidFill>
                  <a:srgbClr val="2A6496"/>
                </a:solidFill>
              </a:rPr>
              <a:t>novērtēšana ir priekšnoteikums, lai kontroles resursus varētu </a:t>
            </a:r>
            <a:r>
              <a:rPr lang="lv-LV" b="1" dirty="0">
                <a:solidFill>
                  <a:srgbClr val="2A6496"/>
                </a:solidFill>
              </a:rPr>
              <a:t>izmantot </a:t>
            </a:r>
            <a:r>
              <a:rPr lang="lv-LV" b="1" dirty="0" smtClean="0">
                <a:solidFill>
                  <a:srgbClr val="2A6496"/>
                </a:solidFill>
              </a:rPr>
              <a:t>tur</a:t>
            </a:r>
            <a:r>
              <a:rPr lang="lv-LV" b="1" dirty="0">
                <a:solidFill>
                  <a:srgbClr val="2A6496"/>
                </a:solidFill>
              </a:rPr>
              <a:t>, kur tie visvairāk vajadzīgi bez kompromisiem sabiedrības </a:t>
            </a:r>
            <a:r>
              <a:rPr lang="lv-LV" b="1" dirty="0" smtClean="0">
                <a:solidFill>
                  <a:srgbClr val="2A6496"/>
                </a:solidFill>
              </a:rPr>
              <a:t>drošībai.</a:t>
            </a:r>
            <a:endParaRPr lang="lv-LV" b="1" dirty="0">
              <a:solidFill>
                <a:srgbClr val="2A6496"/>
              </a:solidFill>
            </a:endParaRPr>
          </a:p>
          <a:p>
            <a:endParaRPr lang="lv-LV" dirty="0"/>
          </a:p>
        </p:txBody>
      </p:sp>
    </p:spTree>
    <p:extLst>
      <p:ext uri="{BB962C8B-B14F-4D97-AF65-F5344CB8AC3E}">
        <p14:creationId xmlns:p14="http://schemas.microsoft.com/office/powerpoint/2010/main" val="3971622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3600" dirty="0" smtClean="0"/>
              <a:t>Riska informācijas iegūšana (</a:t>
            </a:r>
            <a:r>
              <a:rPr lang="lv-LV" sz="3600" i="1" dirty="0" smtClean="0"/>
              <a:t>piemērs)</a:t>
            </a:r>
            <a:endParaRPr lang="lv-LV" sz="3600" dirty="0"/>
          </a:p>
        </p:txBody>
      </p:sp>
      <p:sp>
        <p:nvSpPr>
          <p:cNvPr id="3" name="Slaida numura vietturis 2"/>
          <p:cNvSpPr>
            <a:spLocks noGrp="1"/>
          </p:cNvSpPr>
          <p:nvPr>
            <p:ph type="sldNum" sz="quarter" idx="12"/>
          </p:nvPr>
        </p:nvSpPr>
        <p:spPr/>
        <p:txBody>
          <a:bodyPr/>
          <a:lstStyle/>
          <a:p>
            <a:fld id="{ED3A8D12-4181-40B9-B8A3-465543A53E4A}" type="slidenum">
              <a:rPr lang="lv-LV" smtClean="0"/>
              <a:t>26</a:t>
            </a:fld>
            <a:endParaRPr lang="lv-LV" dirty="0"/>
          </a:p>
        </p:txBody>
      </p:sp>
      <p:graphicFrame>
        <p:nvGraphicFramePr>
          <p:cNvPr id="4" name="Tabula 3"/>
          <p:cNvGraphicFramePr>
            <a:graphicFrameLocks noGrp="1"/>
          </p:cNvGraphicFramePr>
          <p:nvPr>
            <p:extLst>
              <p:ext uri="{D42A27DB-BD31-4B8C-83A1-F6EECF244321}">
                <p14:modId xmlns:p14="http://schemas.microsoft.com/office/powerpoint/2010/main" val="2653834195"/>
              </p:ext>
            </p:extLst>
          </p:nvPr>
        </p:nvGraphicFramePr>
        <p:xfrm>
          <a:off x="827584" y="1124747"/>
          <a:ext cx="7772034" cy="4680517"/>
        </p:xfrm>
        <a:graphic>
          <a:graphicData uri="http://schemas.openxmlformats.org/drawingml/2006/table">
            <a:tbl>
              <a:tblPr firstRow="1" firstCol="1" bandRow="1">
                <a:tableStyleId>{5C22544A-7EE6-4342-B048-85BDC9FD1C3A}</a:tableStyleId>
              </a:tblPr>
              <a:tblGrid>
                <a:gridCol w="1800003"/>
                <a:gridCol w="3369954"/>
                <a:gridCol w="2602077"/>
              </a:tblGrid>
              <a:tr h="780087">
                <a:tc>
                  <a:txBody>
                    <a:bodyPr/>
                    <a:lstStyle/>
                    <a:p>
                      <a:pPr algn="ctr">
                        <a:lnSpc>
                          <a:spcPct val="107000"/>
                        </a:lnSpc>
                        <a:spcAft>
                          <a:spcPts val="800"/>
                        </a:spcAft>
                      </a:pPr>
                      <a:r>
                        <a:rPr lang="lv-LV" sz="1400" dirty="0">
                          <a:effectLst/>
                        </a:rPr>
                        <a:t>Pašvaldības administratīvā teritorija</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Publisko būvju skaits</a:t>
                      </a:r>
                      <a:endParaRPr lang="lv-LV" sz="14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lv-LV" sz="1400">
                          <a:effectLst/>
                        </a:rPr>
                        <a:t>Kopējais būvju skaits bez Biroja pārraudzībā esošajām ēkām</a:t>
                      </a:r>
                      <a:endParaRPr lang="lv-LV" sz="1400">
                        <a:solidFill>
                          <a:srgbClr val="000000"/>
                        </a:solidFill>
                        <a:effectLst/>
                        <a:latin typeface="Calibri"/>
                        <a:ea typeface="Calibri"/>
                        <a:cs typeface="Times New Roman"/>
                      </a:endParaRPr>
                    </a:p>
                  </a:txBody>
                  <a:tcPr marL="68580" marR="68580" marT="0" marB="0" anchor="ctr"/>
                </a:tc>
              </a:tr>
              <a:tr h="390043">
                <a:tc>
                  <a:txBody>
                    <a:bodyPr/>
                    <a:lstStyle/>
                    <a:p>
                      <a:pPr algn="ctr">
                        <a:lnSpc>
                          <a:spcPct val="107000"/>
                        </a:lnSpc>
                        <a:spcAft>
                          <a:spcPts val="800"/>
                        </a:spcAft>
                      </a:pPr>
                      <a:r>
                        <a:rPr lang="lv-LV" sz="1400">
                          <a:effectLst/>
                        </a:rPr>
                        <a:t>Gulbenes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187</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29 217</a:t>
                      </a:r>
                      <a:endParaRPr lang="lv-LV" sz="140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Ērgļu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informāciju neapkopo</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2976</a:t>
                      </a:r>
                      <a:endParaRPr lang="lv-LV" sz="140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Tērvetes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informāciju neapkopo</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3330</a:t>
                      </a:r>
                      <a:endParaRPr lang="lv-LV" sz="1400" dirty="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Valmieras pilsēta</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informāciju neapkopo</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7595</a:t>
                      </a:r>
                      <a:endParaRPr lang="lv-LV" sz="140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Ventspils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68</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19 809</a:t>
                      </a:r>
                      <a:endParaRPr lang="lv-LV" sz="1400" dirty="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dirty="0">
                          <a:effectLst/>
                        </a:rPr>
                        <a:t>Daugavpils pilsēta</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informāciju neapkopo</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46 818</a:t>
                      </a:r>
                      <a:endParaRPr lang="lv-LV" sz="1400" dirty="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Saldus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205</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22 993</a:t>
                      </a:r>
                      <a:endParaRPr lang="lv-LV" sz="1400" dirty="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Alojas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informāciju neapkopo</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5028</a:t>
                      </a:r>
                      <a:endParaRPr lang="lv-LV" sz="1400" dirty="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Limbažu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248</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20 258</a:t>
                      </a:r>
                      <a:endParaRPr lang="lv-LV" sz="1400" dirty="0">
                        <a:solidFill>
                          <a:srgbClr val="000000"/>
                        </a:solidFill>
                        <a:effectLst/>
                        <a:latin typeface="Calibri"/>
                        <a:ea typeface="Calibri"/>
                        <a:cs typeface="Times New Roman"/>
                      </a:endParaRPr>
                    </a:p>
                  </a:txBody>
                  <a:tcPr marL="68580" marR="68580" marT="0" marB="0"/>
                </a:tc>
              </a:tr>
              <a:tr h="390043">
                <a:tc>
                  <a:txBody>
                    <a:bodyPr/>
                    <a:lstStyle/>
                    <a:p>
                      <a:pPr algn="ctr">
                        <a:lnSpc>
                          <a:spcPct val="107000"/>
                        </a:lnSpc>
                        <a:spcAft>
                          <a:spcPts val="800"/>
                        </a:spcAft>
                      </a:pPr>
                      <a:r>
                        <a:rPr lang="lv-LV" sz="1400">
                          <a:effectLst/>
                        </a:rPr>
                        <a:t>Olaines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11 (nav iekļautas telpu grupas)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19 957</a:t>
                      </a:r>
                      <a:endParaRPr lang="lv-LV"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46527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3600" dirty="0" smtClean="0"/>
              <a:t>Riska informācijas iegūšana (</a:t>
            </a:r>
            <a:r>
              <a:rPr lang="lv-LV" sz="3600" i="1" dirty="0" smtClean="0"/>
              <a:t>piemērs)</a:t>
            </a:r>
            <a:endParaRPr lang="lv-LV" sz="3600" dirty="0"/>
          </a:p>
        </p:txBody>
      </p:sp>
      <p:sp>
        <p:nvSpPr>
          <p:cNvPr id="3" name="Slaida numura vietturis 2"/>
          <p:cNvSpPr>
            <a:spLocks noGrp="1"/>
          </p:cNvSpPr>
          <p:nvPr>
            <p:ph type="sldNum" sz="quarter" idx="12"/>
          </p:nvPr>
        </p:nvSpPr>
        <p:spPr/>
        <p:txBody>
          <a:bodyPr/>
          <a:lstStyle/>
          <a:p>
            <a:fld id="{ED3A8D12-4181-40B9-B8A3-465543A53E4A}" type="slidenum">
              <a:rPr lang="lv-LV" smtClean="0"/>
              <a:t>27</a:t>
            </a:fld>
            <a:endParaRPr lang="lv-LV" dirty="0"/>
          </a:p>
        </p:txBody>
      </p:sp>
      <p:graphicFrame>
        <p:nvGraphicFramePr>
          <p:cNvPr id="5" name="Tabula 4"/>
          <p:cNvGraphicFramePr>
            <a:graphicFrameLocks noGrp="1"/>
          </p:cNvGraphicFramePr>
          <p:nvPr>
            <p:extLst>
              <p:ext uri="{D42A27DB-BD31-4B8C-83A1-F6EECF244321}">
                <p14:modId xmlns:p14="http://schemas.microsoft.com/office/powerpoint/2010/main" val="755092692"/>
              </p:ext>
            </p:extLst>
          </p:nvPr>
        </p:nvGraphicFramePr>
        <p:xfrm>
          <a:off x="704087" y="1052734"/>
          <a:ext cx="7324297" cy="3134925"/>
        </p:xfrm>
        <a:graphic>
          <a:graphicData uri="http://schemas.openxmlformats.org/drawingml/2006/table">
            <a:tbl>
              <a:tblPr firstRow="1" firstCol="1" bandRow="1">
                <a:tableStyleId>{5C22544A-7EE6-4342-B048-85BDC9FD1C3A}</a:tableStyleId>
              </a:tblPr>
              <a:tblGrid>
                <a:gridCol w="2643777"/>
                <a:gridCol w="4680520"/>
              </a:tblGrid>
              <a:tr h="852095">
                <a:tc>
                  <a:txBody>
                    <a:bodyPr/>
                    <a:lstStyle/>
                    <a:p>
                      <a:pPr algn="ctr">
                        <a:lnSpc>
                          <a:spcPct val="107000"/>
                        </a:lnSpc>
                        <a:spcAft>
                          <a:spcPts val="800"/>
                        </a:spcAft>
                      </a:pPr>
                      <a:r>
                        <a:rPr lang="lv-LV" sz="1400" dirty="0">
                          <a:effectLst/>
                        </a:rPr>
                        <a:t>Pašvaldības administratīvā teritorija</a:t>
                      </a:r>
                      <a:endParaRPr lang="lv-LV" sz="14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lv-LV" sz="1400">
                          <a:effectLst/>
                        </a:rPr>
                        <a:t>Ugunsgrēku skaits dzīvojamās mājās 2017. un 2018. gadā</a:t>
                      </a:r>
                      <a:endParaRPr lang="lv-LV" sz="1400">
                        <a:solidFill>
                          <a:srgbClr val="000000"/>
                        </a:solidFill>
                        <a:effectLst/>
                        <a:latin typeface="Calibri"/>
                        <a:ea typeface="Calibri"/>
                        <a:cs typeface="Times New Roman"/>
                      </a:endParaRPr>
                    </a:p>
                  </a:txBody>
                  <a:tcPr marL="68580" marR="68580" marT="0" marB="0" anchor="ctr"/>
                </a:tc>
              </a:tr>
              <a:tr h="228027">
                <a:tc>
                  <a:txBody>
                    <a:bodyPr/>
                    <a:lstStyle/>
                    <a:p>
                      <a:pPr algn="ctr">
                        <a:lnSpc>
                          <a:spcPct val="107000"/>
                        </a:lnSpc>
                        <a:spcAft>
                          <a:spcPts val="800"/>
                        </a:spcAft>
                      </a:pPr>
                      <a:r>
                        <a:rPr lang="lv-LV" sz="1400" dirty="0">
                          <a:effectLst/>
                        </a:rPr>
                        <a:t>Gulbenes novads</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a:effectLst/>
                        </a:rPr>
                        <a:t>40</a:t>
                      </a:r>
                      <a:endParaRPr lang="lv-LV" sz="140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dirty="0">
                          <a:effectLst/>
                        </a:rPr>
                        <a:t>Ērgļu novads</a:t>
                      </a:r>
                      <a:endParaRPr lang="lv-LV" sz="1400" dirty="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10</a:t>
                      </a:r>
                      <a:endParaRPr lang="lv-LV" sz="1400" dirty="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a:effectLst/>
                        </a:rPr>
                        <a:t>Tērvetes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3</a:t>
                      </a:r>
                      <a:endParaRPr lang="lv-LV" sz="1400" dirty="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a:effectLst/>
                        </a:rPr>
                        <a:t>Valmieras pilsēta</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29</a:t>
                      </a:r>
                      <a:endParaRPr lang="lv-LV" sz="1400" dirty="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a:effectLst/>
                        </a:rPr>
                        <a:t>Ventspils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28</a:t>
                      </a:r>
                      <a:endParaRPr lang="lv-LV" sz="1400" dirty="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a:effectLst/>
                        </a:rPr>
                        <a:t>Daugavpils pilsēta</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149</a:t>
                      </a:r>
                      <a:endParaRPr lang="lv-LV" sz="1400" dirty="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a:effectLst/>
                        </a:rPr>
                        <a:t>Saldus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15</a:t>
                      </a:r>
                      <a:endParaRPr lang="lv-LV" sz="1400" dirty="0">
                        <a:solidFill>
                          <a:srgbClr val="000000"/>
                        </a:solidFill>
                        <a:effectLst/>
                        <a:latin typeface="Calibri"/>
                        <a:ea typeface="Calibri"/>
                        <a:cs typeface="Times New Roman"/>
                      </a:endParaRPr>
                    </a:p>
                  </a:txBody>
                  <a:tcPr marL="68580" marR="68580" marT="0" marB="0"/>
                </a:tc>
              </a:tr>
              <a:tr h="216024">
                <a:tc>
                  <a:txBody>
                    <a:bodyPr/>
                    <a:lstStyle/>
                    <a:p>
                      <a:pPr algn="ctr">
                        <a:lnSpc>
                          <a:spcPct val="107000"/>
                        </a:lnSpc>
                        <a:spcAft>
                          <a:spcPts val="800"/>
                        </a:spcAft>
                      </a:pPr>
                      <a:r>
                        <a:rPr lang="lv-LV" sz="1400">
                          <a:effectLst/>
                        </a:rPr>
                        <a:t>Alojas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4</a:t>
                      </a:r>
                      <a:endParaRPr lang="lv-LV" sz="1400" dirty="0">
                        <a:solidFill>
                          <a:srgbClr val="000000"/>
                        </a:solidFill>
                        <a:effectLst/>
                        <a:latin typeface="Calibri"/>
                        <a:ea typeface="Calibri"/>
                        <a:cs typeface="Times New Roman"/>
                      </a:endParaRPr>
                    </a:p>
                  </a:txBody>
                  <a:tcPr marL="68580" marR="68580" marT="0" marB="0"/>
                </a:tc>
              </a:tr>
              <a:tr h="144016">
                <a:tc>
                  <a:txBody>
                    <a:bodyPr/>
                    <a:lstStyle/>
                    <a:p>
                      <a:pPr algn="ctr">
                        <a:lnSpc>
                          <a:spcPct val="107000"/>
                        </a:lnSpc>
                        <a:spcAft>
                          <a:spcPts val="800"/>
                        </a:spcAft>
                      </a:pPr>
                      <a:r>
                        <a:rPr lang="lv-LV" sz="1400">
                          <a:effectLst/>
                        </a:rPr>
                        <a:t>Limbažu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23</a:t>
                      </a:r>
                      <a:endParaRPr lang="lv-LV" sz="1400" dirty="0">
                        <a:solidFill>
                          <a:srgbClr val="000000"/>
                        </a:solidFill>
                        <a:effectLst/>
                        <a:latin typeface="Calibri"/>
                        <a:ea typeface="Calibri"/>
                        <a:cs typeface="Times New Roman"/>
                      </a:endParaRPr>
                    </a:p>
                  </a:txBody>
                  <a:tcPr marL="68580" marR="68580" marT="0" marB="0"/>
                </a:tc>
              </a:tr>
              <a:tr h="181795">
                <a:tc>
                  <a:txBody>
                    <a:bodyPr/>
                    <a:lstStyle/>
                    <a:p>
                      <a:pPr algn="ctr">
                        <a:lnSpc>
                          <a:spcPct val="107000"/>
                        </a:lnSpc>
                        <a:spcAft>
                          <a:spcPts val="800"/>
                        </a:spcAft>
                      </a:pPr>
                      <a:r>
                        <a:rPr lang="lv-LV" sz="1400">
                          <a:effectLst/>
                        </a:rPr>
                        <a:t>Olaines novads</a:t>
                      </a:r>
                      <a:endParaRPr lang="lv-LV" sz="14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lv-LV" sz="1400" dirty="0">
                          <a:effectLst/>
                        </a:rPr>
                        <a:t>32</a:t>
                      </a:r>
                      <a:endParaRPr lang="lv-LV" sz="1400" dirty="0">
                        <a:solidFill>
                          <a:srgbClr val="000000"/>
                        </a:solidFill>
                        <a:effectLst/>
                        <a:latin typeface="Calibri"/>
                        <a:ea typeface="Calibri"/>
                        <a:cs typeface="Times New Roman"/>
                      </a:endParaRPr>
                    </a:p>
                  </a:txBody>
                  <a:tcPr marL="68580" marR="68580" marT="0" marB="0"/>
                </a:tc>
              </a:tr>
            </a:tbl>
          </a:graphicData>
        </a:graphic>
      </p:graphicFrame>
      <p:sp>
        <p:nvSpPr>
          <p:cNvPr id="6" name="Taisnstūris 5"/>
          <p:cNvSpPr/>
          <p:nvPr/>
        </p:nvSpPr>
        <p:spPr>
          <a:xfrm>
            <a:off x="755576" y="4509120"/>
            <a:ext cx="7128792" cy="1077218"/>
          </a:xfrm>
          <a:prstGeom prst="rect">
            <a:avLst/>
          </a:prstGeom>
        </p:spPr>
        <p:txBody>
          <a:bodyPr wrap="square">
            <a:spAutoFit/>
          </a:bodyPr>
          <a:lstStyle/>
          <a:p>
            <a:pPr algn="just"/>
            <a:r>
              <a:rPr lang="lv-LV" sz="1600" dirty="0">
                <a:solidFill>
                  <a:srgbClr val="3D87C7"/>
                </a:solidFill>
              </a:rPr>
              <a:t>Piemēram, Birojam ir noslēgts sadarbības līgums ar Valsts ugunsdzēsības un glābšanas dienestu par informācijas sniegšanu. Saņemot informāciju no dienesta par būvē notikušu ugunsgrēku, Birojs veic neplānotu būves drošības kontroli, jo ugunsgrēks var ietekmēt būves kopējo tehnisko stāvokli.</a:t>
            </a:r>
          </a:p>
        </p:txBody>
      </p:sp>
    </p:spTree>
    <p:extLst>
      <p:ext uri="{BB962C8B-B14F-4D97-AF65-F5344CB8AC3E}">
        <p14:creationId xmlns:p14="http://schemas.microsoft.com/office/powerpoint/2010/main" val="40180190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4293096"/>
            <a:ext cx="8229600" cy="1080120"/>
          </a:xfrm>
        </p:spPr>
        <p:txBody>
          <a:bodyPr>
            <a:normAutofit/>
          </a:bodyPr>
          <a:lstStyle/>
          <a:p>
            <a:pPr lvl="0"/>
            <a:r>
              <a:rPr lang="lv-LV" sz="2400" dirty="0"/>
              <a:t>Būvinspektora atzinums – pamats </a:t>
            </a:r>
            <a:r>
              <a:rPr lang="lv-LV" sz="2400" dirty="0" smtClean="0"/>
              <a:t>lēmumam par apdraudējuma novēršanu</a:t>
            </a:r>
            <a:endParaRPr lang="lv-LV" sz="2400" cap="small" dirty="0"/>
          </a:p>
        </p:txBody>
      </p:sp>
    </p:spTree>
    <p:extLst>
      <p:ext uri="{BB962C8B-B14F-4D97-AF65-F5344CB8AC3E}">
        <p14:creationId xmlns:p14="http://schemas.microsoft.com/office/powerpoint/2010/main" val="1206506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9" name="Objekts 8"/>
          <p:cNvGraphicFramePr>
            <a:graphicFrameLocks noChangeAspect="1"/>
          </p:cNvGraphicFramePr>
          <p:nvPr>
            <p:extLst>
              <p:ext uri="{D42A27DB-BD31-4B8C-83A1-F6EECF244321}">
                <p14:modId xmlns:p14="http://schemas.microsoft.com/office/powerpoint/2010/main" val="2823965269"/>
              </p:ext>
            </p:extLst>
          </p:nvPr>
        </p:nvGraphicFramePr>
        <p:xfrm>
          <a:off x="251520" y="620688"/>
          <a:ext cx="8687556" cy="5688632"/>
        </p:xfrm>
        <a:graphic>
          <a:graphicData uri="http://schemas.openxmlformats.org/presentationml/2006/ole">
            <mc:AlternateContent xmlns:mc="http://schemas.openxmlformats.org/markup-compatibility/2006">
              <mc:Choice xmlns:v="urn:schemas-microsoft-com:vml" Requires="v">
                <p:oleObj spid="_x0000_s3093" name="Visio" r:id="rId5" imgW="9966825" imgH="5166252" progId="Visio.Drawing.15">
                  <p:embed/>
                </p:oleObj>
              </mc:Choice>
              <mc:Fallback>
                <p:oleObj name="Visio" r:id="rId5" imgW="9966825" imgH="5166252" progId="Visio.Drawing.15">
                  <p:embed/>
                  <p:pic>
                    <p:nvPicPr>
                      <p:cNvPr id="0" name="Object 2"/>
                      <p:cNvPicPr>
                        <a:picLocks noChangeAspect="1" noChangeArrowheads="1"/>
                      </p:cNvPicPr>
                      <p:nvPr/>
                    </p:nvPicPr>
                    <p:blipFill>
                      <a:blip r:embed="rId6"/>
                      <a:srcRect/>
                      <a:stretch>
                        <a:fillRect/>
                      </a:stretch>
                    </p:blipFill>
                    <p:spPr bwMode="auto">
                      <a:xfrm>
                        <a:off x="251520" y="620688"/>
                        <a:ext cx="8687556" cy="5688632"/>
                      </a:xfrm>
                      <a:prstGeom prst="rect">
                        <a:avLst/>
                      </a:prstGeom>
                      <a:solidFill>
                        <a:srgbClr val="FFFFFF"/>
                      </a:solidFill>
                      <a:ln w="9525">
                        <a:solidFill>
                          <a:srgbClr val="000000"/>
                        </a:solidFill>
                        <a:miter lim="800000"/>
                        <a:headEnd/>
                        <a:tailEnd/>
                      </a:ln>
                    </p:spPr>
                  </p:pic>
                </p:oleObj>
              </mc:Fallback>
            </mc:AlternateContent>
          </a:graphicData>
        </a:graphic>
      </p:graphicFrame>
    </p:spTree>
    <p:extLst>
      <p:ext uri="{BB962C8B-B14F-4D97-AF65-F5344CB8AC3E}">
        <p14:creationId xmlns:p14="http://schemas.microsoft.com/office/powerpoint/2010/main" val="2059956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b="1" i="0" dirty="0"/>
              <a:t>Apmeklētās</a:t>
            </a:r>
            <a:r>
              <a:rPr lang="lv-LV" sz="4000" b="1" i="0" dirty="0"/>
              <a:t> </a:t>
            </a:r>
            <a:r>
              <a:rPr lang="lv-LV" b="1" i="0" dirty="0"/>
              <a:t>pašvaldības</a:t>
            </a:r>
          </a:p>
        </p:txBody>
      </p:sp>
      <p:sp>
        <p:nvSpPr>
          <p:cNvPr id="3" name="Slaida numura vietturis 2"/>
          <p:cNvSpPr>
            <a:spLocks noGrp="1"/>
          </p:cNvSpPr>
          <p:nvPr>
            <p:ph type="sldNum" sz="quarter" idx="12"/>
          </p:nvPr>
        </p:nvSpPr>
        <p:spPr/>
        <p:txBody>
          <a:bodyPr/>
          <a:lstStyle/>
          <a:p>
            <a:fld id="{ED3A8D12-4181-40B9-B8A3-465543A53E4A}" type="slidenum">
              <a:rPr lang="lv-LV" smtClean="0"/>
              <a:pPr/>
              <a:t>3</a:t>
            </a:fld>
            <a:endParaRPr lang="lv-LV" dirty="0"/>
          </a:p>
        </p:txBody>
      </p:sp>
      <p:sp>
        <p:nvSpPr>
          <p:cNvPr id="4" name="Satura vietturis 2"/>
          <p:cNvSpPr txBox="1">
            <a:spLocks/>
          </p:cNvSpPr>
          <p:nvPr/>
        </p:nvSpPr>
        <p:spPr>
          <a:xfrm>
            <a:off x="457200" y="1412776"/>
            <a:ext cx="8229600" cy="4713387"/>
          </a:xfrm>
          <a:prstGeom prst="rect">
            <a:avLst/>
          </a:prstGeom>
        </p:spPr>
        <p:txBody>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lv-LV" dirty="0" smtClean="0"/>
              <a:t>Daugavpils un Valmieras pilsētas, Alojas, Ērgļu, Gulbenes, Limbažu, Olaines, Saldus, Tērvetes un Ventspils novadi</a:t>
            </a:r>
          </a:p>
          <a:p>
            <a:pPr marL="0" indent="0" algn="just">
              <a:buFont typeface="Wingdings" panose="05000000000000000000" pitchFamily="2" charset="2"/>
              <a:buNone/>
            </a:pPr>
            <a:endParaRPr lang="lv-LV" dirty="0"/>
          </a:p>
        </p:txBody>
      </p:sp>
      <p:pic>
        <p:nvPicPr>
          <p:cNvPr id="5" name="Attēls 4"/>
          <p:cNvPicPr/>
          <p:nvPr/>
        </p:nvPicPr>
        <p:blipFill>
          <a:blip r:embed="rId2" cstate="print">
            <a:extLst>
              <a:ext uri="{28A0092B-C50C-407E-A947-70E740481C1C}">
                <a14:useLocalDpi xmlns:a14="http://schemas.microsoft.com/office/drawing/2010/main" val="0"/>
              </a:ext>
            </a:extLst>
          </a:blip>
          <a:stretch>
            <a:fillRect/>
          </a:stretch>
        </p:blipFill>
        <p:spPr>
          <a:xfrm>
            <a:off x="2087724" y="3066568"/>
            <a:ext cx="4968552" cy="3096344"/>
          </a:xfrm>
          <a:prstGeom prst="rect">
            <a:avLst/>
          </a:prstGeom>
        </p:spPr>
      </p:pic>
    </p:spTree>
    <p:extLst>
      <p:ext uri="{BB962C8B-B14F-4D97-AF65-F5344CB8AC3E}">
        <p14:creationId xmlns:p14="http://schemas.microsoft.com/office/powerpoint/2010/main" val="218828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z="2400" dirty="0"/>
              <a:t>Ekspluatācijā pieņemtu būvju drošības kontroles procesā </a:t>
            </a:r>
            <a:r>
              <a:rPr lang="lv-LV" sz="2400" dirty="0" smtClean="0"/>
              <a:t>sagatavoto dokumentu statistika</a:t>
            </a:r>
            <a:r>
              <a:rPr lang="lv-LV" dirty="0"/>
              <a:t/>
            </a:r>
            <a:br>
              <a:rPr lang="lv-LV" dirty="0"/>
            </a:br>
            <a:endParaRPr lang="lv-LV" dirty="0"/>
          </a:p>
        </p:txBody>
      </p:sp>
      <p:sp>
        <p:nvSpPr>
          <p:cNvPr id="3" name="Slaida numura vietturis 2"/>
          <p:cNvSpPr>
            <a:spLocks noGrp="1"/>
          </p:cNvSpPr>
          <p:nvPr>
            <p:ph type="sldNum" sz="quarter" idx="12"/>
          </p:nvPr>
        </p:nvSpPr>
        <p:spPr/>
        <p:txBody>
          <a:bodyPr/>
          <a:lstStyle/>
          <a:p>
            <a:fld id="{ED3A8D12-4181-40B9-B8A3-465543A53E4A}" type="slidenum">
              <a:rPr lang="lv-LV" smtClean="0"/>
              <a:t>30</a:t>
            </a:fld>
            <a:endParaRPr lang="lv-LV" dirty="0"/>
          </a:p>
        </p:txBody>
      </p:sp>
      <p:graphicFrame>
        <p:nvGraphicFramePr>
          <p:cNvPr id="4" name="Tabula 3"/>
          <p:cNvGraphicFramePr>
            <a:graphicFrameLocks noGrp="1"/>
          </p:cNvGraphicFramePr>
          <p:nvPr>
            <p:extLst>
              <p:ext uri="{D42A27DB-BD31-4B8C-83A1-F6EECF244321}">
                <p14:modId xmlns:p14="http://schemas.microsoft.com/office/powerpoint/2010/main" val="2390602360"/>
              </p:ext>
            </p:extLst>
          </p:nvPr>
        </p:nvGraphicFramePr>
        <p:xfrm>
          <a:off x="539555" y="1600201"/>
          <a:ext cx="8136900" cy="2029892"/>
        </p:xfrm>
        <a:graphic>
          <a:graphicData uri="http://schemas.openxmlformats.org/drawingml/2006/table">
            <a:tbl>
              <a:tblPr firstRow="1" firstCol="1" bandRow="1">
                <a:tableStyleId>{5C22544A-7EE6-4342-B048-85BDC9FD1C3A}</a:tableStyleId>
              </a:tblPr>
              <a:tblGrid>
                <a:gridCol w="648069"/>
                <a:gridCol w="792088"/>
                <a:gridCol w="1000913"/>
                <a:gridCol w="813690"/>
                <a:gridCol w="813690"/>
                <a:gridCol w="684075"/>
                <a:gridCol w="943305"/>
                <a:gridCol w="813690"/>
                <a:gridCol w="813690"/>
                <a:gridCol w="813690"/>
              </a:tblGrid>
              <a:tr h="238573">
                <a:tc gridSpan="10">
                  <a:txBody>
                    <a:bodyPr/>
                    <a:lstStyle/>
                    <a:p>
                      <a:pPr algn="ctr">
                        <a:lnSpc>
                          <a:spcPct val="115000"/>
                        </a:lnSpc>
                        <a:spcAft>
                          <a:spcPts val="0"/>
                        </a:spcAft>
                      </a:pPr>
                      <a:r>
                        <a:rPr lang="lv-LV" sz="1400" dirty="0">
                          <a:effectLst/>
                        </a:rPr>
                        <a:t>Atzinumi par būvju pārbaudi un sekojošie lēmumi</a:t>
                      </a:r>
                      <a:endParaRPr lang="lv-LV" sz="1400" dirty="0">
                        <a:effectLst/>
                        <a:latin typeface="Times New Roman"/>
                        <a:ea typeface="Times New Roman"/>
                      </a:endParaRPr>
                    </a:p>
                  </a:txBody>
                  <a:tcPr marL="62379" marR="62379" marT="0"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238573">
                <a:tc rowSpan="2">
                  <a:txBody>
                    <a:bodyPr/>
                    <a:lstStyle/>
                    <a:p>
                      <a:pPr algn="ctr">
                        <a:lnSpc>
                          <a:spcPct val="115000"/>
                        </a:lnSpc>
                        <a:spcAft>
                          <a:spcPts val="0"/>
                        </a:spcAft>
                      </a:pPr>
                      <a:endParaRPr lang="lv-LV" sz="1400" dirty="0">
                        <a:effectLst/>
                        <a:latin typeface="Times New Roman"/>
                        <a:ea typeface="Times New Roman"/>
                      </a:endParaRPr>
                    </a:p>
                  </a:txBody>
                  <a:tcPr marL="62379" marR="62379" marT="0" marB="0" anchor="ctr"/>
                </a:tc>
                <a:tc gridSpan="4">
                  <a:txBody>
                    <a:bodyPr/>
                    <a:lstStyle/>
                    <a:p>
                      <a:pPr algn="ctr">
                        <a:lnSpc>
                          <a:spcPct val="115000"/>
                        </a:lnSpc>
                        <a:spcAft>
                          <a:spcPts val="0"/>
                        </a:spcAft>
                      </a:pPr>
                      <a:r>
                        <a:rPr lang="lv-LV" sz="1200" dirty="0">
                          <a:effectLst/>
                        </a:rPr>
                        <a:t>Atzinumi par būves pārbaudi</a:t>
                      </a:r>
                      <a:endParaRPr lang="lv-LV" sz="1200" dirty="0">
                        <a:effectLst/>
                        <a:latin typeface="Times New Roman"/>
                        <a:ea typeface="Times New Roman"/>
                      </a:endParaRPr>
                    </a:p>
                  </a:txBody>
                  <a:tcPr marL="62379" marR="62379"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gridSpan="3">
                  <a:txBody>
                    <a:bodyPr/>
                    <a:lstStyle/>
                    <a:p>
                      <a:pPr algn="ctr">
                        <a:lnSpc>
                          <a:spcPct val="115000"/>
                        </a:lnSpc>
                        <a:spcAft>
                          <a:spcPts val="0"/>
                        </a:spcAft>
                      </a:pPr>
                      <a:r>
                        <a:rPr lang="lv-LV" sz="1200" dirty="0">
                          <a:effectLst/>
                        </a:rPr>
                        <a:t>Lēmumi </a:t>
                      </a:r>
                      <a:endParaRPr lang="lv-LV" sz="1200" dirty="0">
                        <a:effectLst/>
                        <a:latin typeface="Times New Roman"/>
                        <a:ea typeface="Times New Roman"/>
                      </a:endParaRPr>
                    </a:p>
                  </a:txBody>
                  <a:tcPr marL="62379" marR="62379" marT="0" marB="0" anchor="ctr"/>
                </a:tc>
                <a:tc hMerge="1">
                  <a:txBody>
                    <a:bodyPr/>
                    <a:lstStyle/>
                    <a:p>
                      <a:endParaRPr lang="lv-LV"/>
                    </a:p>
                  </a:txBody>
                  <a:tcPr/>
                </a:tc>
                <a:tc hMerge="1">
                  <a:txBody>
                    <a:bodyPr/>
                    <a:lstStyle/>
                    <a:p>
                      <a:endParaRPr lang="lv-LV"/>
                    </a:p>
                  </a:txBody>
                  <a:tcPr/>
                </a:tc>
                <a:tc rowSpan="2">
                  <a:txBody>
                    <a:bodyPr/>
                    <a:lstStyle/>
                    <a:p>
                      <a:pPr algn="ctr">
                        <a:lnSpc>
                          <a:spcPct val="115000"/>
                        </a:lnSpc>
                        <a:spcAft>
                          <a:spcPts val="0"/>
                        </a:spcAft>
                      </a:pPr>
                      <a:r>
                        <a:rPr lang="lv-LV" sz="1200" dirty="0" err="1" smtClean="0">
                          <a:effectLst/>
                        </a:rPr>
                        <a:t>Administra-tīvās</a:t>
                      </a:r>
                      <a:r>
                        <a:rPr lang="lv-LV" sz="1200" dirty="0" smtClean="0">
                          <a:effectLst/>
                        </a:rPr>
                        <a:t> </a:t>
                      </a:r>
                      <a:r>
                        <a:rPr lang="lv-LV" sz="1200" dirty="0">
                          <a:effectLst/>
                        </a:rPr>
                        <a:t>atbildības piemērošana</a:t>
                      </a:r>
                      <a:endParaRPr lang="lv-LV" sz="1200" dirty="0">
                        <a:effectLst/>
                        <a:latin typeface="Times New Roman"/>
                        <a:ea typeface="Times New Roman"/>
                      </a:endParaRPr>
                    </a:p>
                  </a:txBody>
                  <a:tcPr marL="62379" marR="62379" marT="0" marB="0" anchor="ctr"/>
                </a:tc>
                <a:tc rowSpan="2">
                  <a:txBody>
                    <a:bodyPr/>
                    <a:lstStyle/>
                    <a:p>
                      <a:pPr algn="ctr">
                        <a:lnSpc>
                          <a:spcPct val="115000"/>
                        </a:lnSpc>
                        <a:spcAft>
                          <a:spcPts val="0"/>
                        </a:spcAft>
                      </a:pPr>
                      <a:r>
                        <a:rPr lang="lv-LV" sz="1200" dirty="0">
                          <a:effectLst/>
                        </a:rPr>
                        <a:t>Nekustamā īpašuma nodokļa </a:t>
                      </a:r>
                      <a:r>
                        <a:rPr lang="lv-LV" sz="1200" dirty="0" smtClean="0">
                          <a:effectLst/>
                        </a:rPr>
                        <a:t>piemēroša-</a:t>
                      </a:r>
                      <a:r>
                        <a:rPr lang="lv-LV" sz="1200" dirty="0" err="1" smtClean="0">
                          <a:effectLst/>
                        </a:rPr>
                        <a:t>na</a:t>
                      </a:r>
                      <a:endParaRPr lang="lv-LV" sz="1200" dirty="0">
                        <a:effectLst/>
                        <a:latin typeface="Times New Roman"/>
                        <a:ea typeface="Times New Roman"/>
                      </a:endParaRPr>
                    </a:p>
                  </a:txBody>
                  <a:tcPr marL="62379" marR="62379" marT="0" marB="0" anchor="ctr"/>
                </a:tc>
              </a:tr>
              <a:tr h="1055227">
                <a:tc vMerge="1">
                  <a:txBody>
                    <a:bodyPr/>
                    <a:lstStyle/>
                    <a:p>
                      <a:endParaRPr lang="lv-LV"/>
                    </a:p>
                  </a:txBody>
                  <a:tcPr/>
                </a:tc>
                <a:tc>
                  <a:txBody>
                    <a:bodyPr/>
                    <a:lstStyle/>
                    <a:p>
                      <a:pPr algn="ctr">
                        <a:lnSpc>
                          <a:spcPct val="115000"/>
                        </a:lnSpc>
                        <a:spcAft>
                          <a:spcPts val="0"/>
                        </a:spcAft>
                      </a:pPr>
                      <a:r>
                        <a:rPr lang="lv-LV" sz="1200">
                          <a:effectLst/>
                        </a:rPr>
                        <a:t>Kopā</a:t>
                      </a:r>
                      <a:endParaRPr lang="lv-LV" sz="12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200" dirty="0">
                          <a:effectLst/>
                        </a:rPr>
                        <a:t>Pārbaudīti</a:t>
                      </a:r>
                      <a:endParaRPr lang="lv-LV" sz="12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200" dirty="0">
                          <a:effectLst/>
                        </a:rPr>
                        <a:t>Vērtējums par ēku drošības neatbilstībām</a:t>
                      </a:r>
                      <a:endParaRPr lang="lv-LV" sz="12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200" dirty="0">
                          <a:effectLst/>
                        </a:rPr>
                        <a:t>Bez vērtējuma</a:t>
                      </a:r>
                      <a:endParaRPr lang="lv-LV" sz="12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200" dirty="0">
                          <a:effectLst/>
                        </a:rPr>
                        <a:t>Nav pieņemti</a:t>
                      </a:r>
                      <a:endParaRPr lang="lv-LV" sz="12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200" dirty="0">
                          <a:effectLst/>
                        </a:rPr>
                        <a:t>Neizpildītie </a:t>
                      </a:r>
                      <a:endParaRPr lang="lv-LV" sz="12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200" dirty="0">
                          <a:effectLst/>
                        </a:rPr>
                        <a:t>Par piespiedu izpildi</a:t>
                      </a:r>
                      <a:endParaRPr lang="lv-LV" sz="1200" dirty="0">
                        <a:effectLst/>
                        <a:latin typeface="Times New Roman"/>
                        <a:ea typeface="Times New Roman"/>
                      </a:endParaRPr>
                    </a:p>
                  </a:txBody>
                  <a:tcPr marL="62379" marR="62379" marT="0" marB="0" anchor="ctr"/>
                </a:tc>
                <a:tc vMerge="1">
                  <a:txBody>
                    <a:bodyPr/>
                    <a:lstStyle/>
                    <a:p>
                      <a:endParaRPr lang="lv-LV"/>
                    </a:p>
                  </a:txBody>
                  <a:tcPr/>
                </a:tc>
                <a:tc vMerge="1">
                  <a:txBody>
                    <a:bodyPr/>
                    <a:lstStyle/>
                    <a:p>
                      <a:endParaRPr lang="lv-LV"/>
                    </a:p>
                  </a:txBody>
                  <a:tcPr/>
                </a:tc>
              </a:tr>
              <a:tr h="220221">
                <a:tc>
                  <a:txBody>
                    <a:bodyPr/>
                    <a:lstStyle/>
                    <a:p>
                      <a:pPr algn="ctr">
                        <a:lnSpc>
                          <a:spcPct val="115000"/>
                        </a:lnSpc>
                        <a:spcAft>
                          <a:spcPts val="0"/>
                        </a:spcAft>
                      </a:pPr>
                      <a:r>
                        <a:rPr lang="lv-LV" sz="1400" dirty="0" smtClean="0">
                          <a:effectLst/>
                          <a:latin typeface="Times New Roman"/>
                          <a:ea typeface="Times New Roman"/>
                        </a:rPr>
                        <a:t>Skaits</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278</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120</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120/97</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120/7</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97/27</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63/42</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42/0</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73/1</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43/10</a:t>
                      </a:r>
                      <a:endParaRPr lang="lv-LV" sz="1400">
                        <a:effectLst/>
                        <a:latin typeface="Times New Roman"/>
                        <a:ea typeface="Times New Roman"/>
                      </a:endParaRPr>
                    </a:p>
                  </a:txBody>
                  <a:tcPr marL="62379" marR="62379" marT="0" marB="0" anchor="ctr"/>
                </a:tc>
              </a:tr>
              <a:tr h="220221">
                <a:tc>
                  <a:txBody>
                    <a:bodyPr/>
                    <a:lstStyle/>
                    <a:p>
                      <a:pPr algn="ctr">
                        <a:lnSpc>
                          <a:spcPct val="115000"/>
                        </a:lnSpc>
                        <a:spcAft>
                          <a:spcPts val="0"/>
                        </a:spcAft>
                      </a:pPr>
                      <a:r>
                        <a:rPr lang="lv-LV" sz="1400">
                          <a:effectLst/>
                        </a:rPr>
                        <a:t>%</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100</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43</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81</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6</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28</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a:effectLst/>
                        </a:rPr>
                        <a:t>67</a:t>
                      </a:r>
                      <a:endParaRPr lang="lv-LV" sz="140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0</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1</a:t>
                      </a:r>
                      <a:endParaRPr lang="lv-LV" sz="1400" dirty="0">
                        <a:effectLst/>
                        <a:latin typeface="Times New Roman"/>
                        <a:ea typeface="Times New Roman"/>
                      </a:endParaRPr>
                    </a:p>
                  </a:txBody>
                  <a:tcPr marL="62379" marR="62379" marT="0" marB="0" anchor="ctr"/>
                </a:tc>
                <a:tc>
                  <a:txBody>
                    <a:bodyPr/>
                    <a:lstStyle/>
                    <a:p>
                      <a:pPr algn="ctr">
                        <a:lnSpc>
                          <a:spcPct val="115000"/>
                        </a:lnSpc>
                        <a:spcAft>
                          <a:spcPts val="0"/>
                        </a:spcAft>
                      </a:pPr>
                      <a:r>
                        <a:rPr lang="lv-LV" sz="1400" dirty="0">
                          <a:effectLst/>
                        </a:rPr>
                        <a:t>23</a:t>
                      </a:r>
                      <a:endParaRPr lang="lv-LV" sz="1400" dirty="0">
                        <a:effectLst/>
                        <a:latin typeface="Times New Roman"/>
                        <a:ea typeface="Times New Roman"/>
                      </a:endParaRPr>
                    </a:p>
                  </a:txBody>
                  <a:tcPr marL="62379" marR="62379" marT="0" marB="0" anchor="ctr"/>
                </a:tc>
              </a:tr>
            </a:tbl>
          </a:graphicData>
        </a:graphic>
      </p:graphicFrame>
    </p:spTree>
    <p:extLst>
      <p:ext uri="{BB962C8B-B14F-4D97-AF65-F5344CB8AC3E}">
        <p14:creationId xmlns:p14="http://schemas.microsoft.com/office/powerpoint/2010/main" val="884319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r>
              <a:rPr lang="lv-LV" dirty="0" smtClean="0"/>
              <a:t>Paldies par uzmanību!</a:t>
            </a:r>
            <a:endParaRPr lang="lv-LV" dirty="0"/>
          </a:p>
        </p:txBody>
      </p:sp>
    </p:spTree>
    <p:extLst>
      <p:ext uri="{BB962C8B-B14F-4D97-AF65-F5344CB8AC3E}">
        <p14:creationId xmlns:p14="http://schemas.microsoft.com/office/powerpoint/2010/main" val="3098804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pPr/>
              <a:t>4</a:t>
            </a:fld>
            <a:endParaRPr lang="lv-LV" dirty="0"/>
          </a:p>
        </p:txBody>
      </p:sp>
      <p:sp>
        <p:nvSpPr>
          <p:cNvPr id="4" name="Virsraksts 3"/>
          <p:cNvSpPr>
            <a:spLocks noGrp="1"/>
          </p:cNvSpPr>
          <p:nvPr>
            <p:ph type="title"/>
          </p:nvPr>
        </p:nvSpPr>
        <p:spPr>
          <a:xfrm>
            <a:off x="457200" y="340521"/>
            <a:ext cx="8229600" cy="646331"/>
          </a:xfrm>
          <a:prstGeom prst="rect">
            <a:avLst/>
          </a:prstGeom>
        </p:spPr>
        <p:txBody>
          <a:bodyPr wrap="square">
            <a:spAutoFit/>
          </a:bodyPr>
          <a:lstStyle/>
          <a:p>
            <a:r>
              <a:rPr lang="lv-LV" sz="3600" b="1" i="0" dirty="0" smtClean="0">
                <a:solidFill>
                  <a:srgbClr val="3D87C7"/>
                </a:solidFill>
                <a:latin typeface="Times New Roman" panose="02020603050405020304" pitchFamily="18" charset="0"/>
                <a:ea typeface="+mj-ea"/>
                <a:cs typeface="Times New Roman" panose="02020603050405020304" pitchFamily="18" charset="0"/>
              </a:rPr>
              <a:t>Ko pārbaudījām?</a:t>
            </a:r>
            <a:endParaRPr lang="lv-LV" sz="3600" b="1" i="0" dirty="0">
              <a:solidFill>
                <a:srgbClr val="3D87C7"/>
              </a:solidFill>
              <a:latin typeface="Times New Roman" panose="02020603050405020304" pitchFamily="18" charset="0"/>
              <a:ea typeface="+mj-ea"/>
              <a:cs typeface="Times New Roman" panose="02020603050405020304" pitchFamily="18" charset="0"/>
            </a:endParaRPr>
          </a:p>
        </p:txBody>
      </p:sp>
      <p:sp>
        <p:nvSpPr>
          <p:cNvPr id="5" name="TextBox 4"/>
          <p:cNvSpPr txBox="1"/>
          <p:nvPr/>
        </p:nvSpPr>
        <p:spPr>
          <a:xfrm>
            <a:off x="443856" y="1435736"/>
            <a:ext cx="7704856" cy="4428905"/>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Nedzīvojamo ēku – skolu, kultūras namu u.c. uzturēšana</a:t>
            </a:r>
          </a:p>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Daudzdzīvokļu dzīvojamo māju pārvaldīšana</a:t>
            </a:r>
          </a:p>
          <a:p>
            <a:pPr marL="342900" indent="-342900" algn="just">
              <a:spcBef>
                <a:spcPct val="20000"/>
              </a:spcBef>
              <a:spcAft>
                <a:spcPts val="1800"/>
              </a:spcAft>
              <a:buClr>
                <a:srgbClr val="FFC54B"/>
              </a:buClr>
              <a:buFont typeface="Wingdings" panose="05000000000000000000" pitchFamily="2" charset="2"/>
              <a:buChar char="§"/>
            </a:pPr>
            <a:r>
              <a:rPr lang="lv-LV" sz="3200" b="1" dirty="0">
                <a:solidFill>
                  <a:srgbClr val="3D87C7"/>
                </a:solidFill>
              </a:rPr>
              <a:t>Drošuma kontrole</a:t>
            </a:r>
          </a:p>
          <a:p>
            <a:pPr marL="571500" indent="-571500" algn="just">
              <a:buFont typeface="Arial" panose="020B0604020202020204" pitchFamily="34" charset="0"/>
              <a:buChar char="•"/>
            </a:pPr>
            <a:endParaRPr lang="lv-LV" sz="3200" dirty="0" smtClean="0">
              <a:solidFill>
                <a:srgbClr val="3D87C7"/>
              </a:solidFill>
              <a:latin typeface="Times New Roman" panose="02020603050405020304" pitchFamily="18" charset="0"/>
              <a:ea typeface="+mj-ea"/>
              <a:cs typeface="Times New Roman" panose="02020603050405020304" pitchFamily="18" charset="0"/>
            </a:endParaRPr>
          </a:p>
          <a:p>
            <a:pPr marL="571500" indent="-571500" algn="just">
              <a:buFont typeface="Arial" panose="020B0604020202020204" pitchFamily="34" charset="0"/>
              <a:buChar char="•"/>
            </a:pPr>
            <a:endParaRPr lang="lv-LV" sz="3200" dirty="0">
              <a:solidFill>
                <a:srgbClr val="3D87C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32102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67544" y="476672"/>
            <a:ext cx="8229600" cy="778098"/>
          </a:xfrm>
        </p:spPr>
        <p:txBody>
          <a:bodyPr/>
          <a:lstStyle/>
          <a:p>
            <a:r>
              <a:rPr lang="lv-LV" b="1" i="0" dirty="0" smtClean="0"/>
              <a:t>Rezultāts</a:t>
            </a:r>
            <a:endParaRPr lang="lv-LV" b="1" i="0"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5</a:t>
            </a:fld>
            <a:endParaRPr lang="lv-LV" dirty="0"/>
          </a:p>
        </p:txBody>
      </p:sp>
      <p:sp>
        <p:nvSpPr>
          <p:cNvPr id="4" name="TextBox 3"/>
          <p:cNvSpPr txBox="1"/>
          <p:nvPr/>
        </p:nvSpPr>
        <p:spPr>
          <a:xfrm>
            <a:off x="395536" y="1658432"/>
            <a:ext cx="8064896" cy="1077218"/>
          </a:xfrm>
          <a:prstGeom prst="rect">
            <a:avLst/>
          </a:prstGeom>
          <a:noFill/>
        </p:spPr>
        <p:txBody>
          <a:bodyPr wrap="square" rtlCol="0">
            <a:spAutoFit/>
          </a:bodyPr>
          <a:lstStyle/>
          <a:p>
            <a:pPr marL="342900" indent="-342900" algn="just">
              <a:spcBef>
                <a:spcPct val="20000"/>
              </a:spcBef>
              <a:spcAft>
                <a:spcPts val="1800"/>
              </a:spcAft>
              <a:buClr>
                <a:srgbClr val="FFC54B"/>
              </a:buClr>
              <a:buFont typeface="Wingdings" panose="05000000000000000000" pitchFamily="2" charset="2"/>
              <a:buChar char="§"/>
            </a:pPr>
            <a:r>
              <a:rPr lang="lv-LV" sz="3200" dirty="0">
                <a:solidFill>
                  <a:srgbClr val="3D87C7"/>
                </a:solidFill>
              </a:rPr>
              <a:t>Normatīvajos aktos noteiktie pienākumi netiek izpildīti</a:t>
            </a:r>
          </a:p>
        </p:txBody>
      </p:sp>
    </p:spTree>
    <p:extLst>
      <p:ext uri="{BB962C8B-B14F-4D97-AF65-F5344CB8AC3E}">
        <p14:creationId xmlns:p14="http://schemas.microsoft.com/office/powerpoint/2010/main" val="270747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i="0" dirty="0" smtClean="0"/>
              <a:t>Drošuma kontrole</a:t>
            </a:r>
            <a:endParaRPr lang="lv-LV" b="1" i="0"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6</a:t>
            </a:fld>
            <a:endParaRPr lang="lv-LV" dirty="0"/>
          </a:p>
        </p:txBody>
      </p:sp>
      <p:sp>
        <p:nvSpPr>
          <p:cNvPr id="5" name="Satura vietturis 2"/>
          <p:cNvSpPr txBox="1">
            <a:spLocks/>
          </p:cNvSpPr>
          <p:nvPr/>
        </p:nvSpPr>
        <p:spPr>
          <a:xfrm>
            <a:off x="457200" y="1268760"/>
            <a:ext cx="8229600" cy="4857403"/>
          </a:xfrm>
          <a:prstGeom prst="rect">
            <a:avLst/>
          </a:prstGeom>
        </p:spPr>
        <p:txBody>
          <a:bodyPr>
            <a:normAutofit fontScale="77500" lnSpcReduction="20000"/>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Aft>
                <a:spcPts val="600"/>
              </a:spcAft>
            </a:pPr>
            <a:r>
              <a:rPr lang="lv-LV" sz="4100" dirty="0" smtClean="0"/>
              <a:t>Bez riskos balstītas pieejas un bez plāna</a:t>
            </a:r>
          </a:p>
          <a:p>
            <a:pPr algn="just"/>
            <a:r>
              <a:rPr lang="lv-LV" sz="4100" dirty="0" smtClean="0"/>
              <a:t>Atzinumiem par ēkas drošību neseko rīcība</a:t>
            </a:r>
          </a:p>
          <a:p>
            <a:pPr lvl="1" algn="just"/>
            <a:r>
              <a:rPr lang="lv-LV" sz="3600" dirty="0" smtClean="0"/>
              <a:t>no 97 atzinumiem īpašniekiem saistoši lēmumi nav pieņemti 28%</a:t>
            </a:r>
          </a:p>
          <a:p>
            <a:pPr lvl="1" algn="just"/>
            <a:r>
              <a:rPr lang="lv-LV" sz="3600" dirty="0" smtClean="0"/>
              <a:t>nevienā lēmumu neizpildes gadījumā nav uzsākta lēmuma piespiedu izpilde</a:t>
            </a:r>
          </a:p>
          <a:p>
            <a:pPr lvl="1" algn="just"/>
            <a:r>
              <a:rPr lang="lv-LV" sz="3600" dirty="0" smtClean="0"/>
              <a:t>no 73 atzinumiem tikai vienā gadījumā pieņemts lēmums administratīvā pārkāpuma lietvedības ietvaros</a:t>
            </a:r>
          </a:p>
          <a:p>
            <a:pPr lvl="1" algn="just"/>
            <a:r>
              <a:rPr lang="lv-LV" sz="3600" dirty="0" smtClean="0"/>
              <a:t>no 43 atzinumiem tikai 10 gadījumos piemērots paaugstināts nekustamā īpašuma nodoklis</a:t>
            </a:r>
          </a:p>
        </p:txBody>
      </p:sp>
    </p:spTree>
    <p:extLst>
      <p:ext uri="{BB962C8B-B14F-4D97-AF65-F5344CB8AC3E}">
        <p14:creationId xmlns:p14="http://schemas.microsoft.com/office/powerpoint/2010/main" val="304700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i="0" dirty="0" smtClean="0"/>
              <a:t>Ieteikumi</a:t>
            </a:r>
            <a:endParaRPr lang="lv-LV" b="1" i="0" dirty="0"/>
          </a:p>
        </p:txBody>
      </p:sp>
      <p:sp>
        <p:nvSpPr>
          <p:cNvPr id="3" name="Slaida numura vietturis 2"/>
          <p:cNvSpPr>
            <a:spLocks noGrp="1"/>
          </p:cNvSpPr>
          <p:nvPr>
            <p:ph type="sldNum" sz="quarter" idx="12"/>
          </p:nvPr>
        </p:nvSpPr>
        <p:spPr/>
        <p:txBody>
          <a:bodyPr/>
          <a:lstStyle/>
          <a:p>
            <a:fld id="{ED3A8D12-4181-40B9-B8A3-465543A53E4A}" type="slidenum">
              <a:rPr lang="lv-LV" smtClean="0"/>
              <a:pPr/>
              <a:t>7</a:t>
            </a:fld>
            <a:endParaRPr lang="lv-LV" dirty="0"/>
          </a:p>
        </p:txBody>
      </p:sp>
      <p:sp>
        <p:nvSpPr>
          <p:cNvPr id="5" name="Taisnstūris 4"/>
          <p:cNvSpPr/>
          <p:nvPr/>
        </p:nvSpPr>
        <p:spPr>
          <a:xfrm>
            <a:off x="395536" y="1285415"/>
            <a:ext cx="8496944" cy="584775"/>
          </a:xfrm>
          <a:prstGeom prst="rect">
            <a:avLst/>
          </a:prstGeom>
        </p:spPr>
        <p:txBody>
          <a:bodyPr wrap="square">
            <a:spAutoFit/>
          </a:bodyPr>
          <a:lstStyle/>
          <a:p>
            <a:pPr marL="88900" lvl="1" algn="just">
              <a:spcBef>
                <a:spcPct val="20000"/>
              </a:spcBef>
              <a:buClr>
                <a:srgbClr val="FFC54B"/>
              </a:buClr>
            </a:pPr>
            <a:r>
              <a:rPr lang="lv-LV" sz="3200" b="1" dirty="0">
                <a:solidFill>
                  <a:srgbClr val="3D87C7"/>
                </a:solidFill>
              </a:rPr>
              <a:t>Ministrijai</a:t>
            </a:r>
          </a:p>
        </p:txBody>
      </p:sp>
      <p:sp>
        <p:nvSpPr>
          <p:cNvPr id="9" name="Taisnstūris 8"/>
          <p:cNvSpPr/>
          <p:nvPr/>
        </p:nvSpPr>
        <p:spPr>
          <a:xfrm>
            <a:off x="423268" y="2709353"/>
            <a:ext cx="4824536" cy="461665"/>
          </a:xfrm>
          <a:prstGeom prst="rect">
            <a:avLst/>
          </a:prstGeom>
        </p:spPr>
        <p:txBody>
          <a:bodyPr wrap="square">
            <a:spAutoFit/>
          </a:bodyPr>
          <a:lstStyle/>
          <a:p>
            <a:pPr marL="546100" lvl="1" indent="-457200" algn="just">
              <a:spcBef>
                <a:spcPct val="20000"/>
              </a:spcBef>
              <a:buClr>
                <a:srgbClr val="FFC54B"/>
              </a:buClr>
              <a:buFont typeface="Wingdings" panose="05000000000000000000" pitchFamily="2" charset="2"/>
              <a:buChar char="§"/>
            </a:pPr>
            <a:endParaRPr lang="lv-LV" sz="2400" dirty="0">
              <a:solidFill>
                <a:srgbClr val="3D87C7"/>
              </a:solidFill>
            </a:endParaRPr>
          </a:p>
        </p:txBody>
      </p:sp>
      <p:sp>
        <p:nvSpPr>
          <p:cNvPr id="10" name="Satura vietturis 2"/>
          <p:cNvSpPr txBox="1">
            <a:spLocks/>
          </p:cNvSpPr>
          <p:nvPr/>
        </p:nvSpPr>
        <p:spPr>
          <a:xfrm>
            <a:off x="611560" y="1906299"/>
            <a:ext cx="7920880" cy="2386797"/>
          </a:xfrm>
          <a:prstGeom prst="rect">
            <a:avLst/>
          </a:prstGeom>
        </p:spPr>
        <p:txBody>
          <a:bodyPr/>
          <a:lstStyle>
            <a:lvl1pPr marL="342900" indent="-342900" algn="l" defTabSz="914400" rtl="0" eaLnBrk="1" latinLnBrk="0" hangingPunct="1">
              <a:spcBef>
                <a:spcPct val="20000"/>
              </a:spcBef>
              <a:buClr>
                <a:srgbClr val="FFC54B"/>
              </a:buClr>
              <a:buFont typeface="Wingdings" panose="05000000000000000000" pitchFamily="2" charset="2"/>
              <a:buChar char="§"/>
              <a:defRPr sz="3200" kern="1200">
                <a:solidFill>
                  <a:srgbClr val="3D87C7"/>
                </a:solidFill>
                <a:latin typeface="+mn-lt"/>
                <a:ea typeface="+mn-ea"/>
                <a:cs typeface="+mn-cs"/>
              </a:defRPr>
            </a:lvl1pPr>
            <a:lvl2pPr marL="742950" indent="-285750" algn="l" defTabSz="914400" rtl="0" eaLnBrk="1" latinLnBrk="0" hangingPunct="1">
              <a:spcBef>
                <a:spcPct val="20000"/>
              </a:spcBef>
              <a:buClr>
                <a:srgbClr val="FFC54B"/>
              </a:buClr>
              <a:buFont typeface="Arial" panose="020B0604020202020204" pitchFamily="34" charset="0"/>
              <a:buChar char="•"/>
              <a:defRPr sz="2800" kern="1200">
                <a:solidFill>
                  <a:srgbClr val="3D87C7"/>
                </a:solidFill>
                <a:latin typeface="+mn-lt"/>
                <a:ea typeface="+mn-ea"/>
                <a:cs typeface="+mn-cs"/>
              </a:defRPr>
            </a:lvl2pPr>
            <a:lvl3pPr marL="1143000" indent="-228600" algn="l" defTabSz="914400" rtl="0" eaLnBrk="1" latinLnBrk="0" hangingPunct="1">
              <a:spcBef>
                <a:spcPct val="20000"/>
              </a:spcBef>
              <a:buClr>
                <a:srgbClr val="FFC54B"/>
              </a:buClr>
              <a:buFont typeface="Arial" panose="020B0604020202020204" pitchFamily="34" charset="0"/>
              <a:buChar char="•"/>
              <a:defRPr sz="2400" kern="1200">
                <a:solidFill>
                  <a:srgbClr val="3D87C7"/>
                </a:solidFill>
                <a:latin typeface="+mn-lt"/>
                <a:ea typeface="+mn-ea"/>
                <a:cs typeface="+mn-cs"/>
              </a:defRPr>
            </a:lvl3pPr>
            <a:lvl4pPr marL="16002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4pPr>
            <a:lvl5pPr marL="2057400" indent="-228600" algn="l" defTabSz="914400" rtl="0" eaLnBrk="1" latinLnBrk="0" hangingPunct="1">
              <a:spcBef>
                <a:spcPct val="20000"/>
              </a:spcBef>
              <a:buClr>
                <a:srgbClr val="FFC54B"/>
              </a:buClr>
              <a:buFont typeface="Arial" panose="020B0604020202020204" pitchFamily="34" charset="0"/>
              <a:buChar char="»"/>
              <a:defRPr sz="2000" kern="1200">
                <a:solidFill>
                  <a:srgbClr val="3D87C7"/>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buFont typeface="Wingdings" panose="05000000000000000000" pitchFamily="2" charset="2"/>
              <a:buChar char="§"/>
            </a:pPr>
            <a:r>
              <a:rPr lang="lv-LV" sz="3200" dirty="0"/>
              <a:t>a</a:t>
            </a:r>
            <a:r>
              <a:rPr lang="lv-LV" sz="3200" dirty="0" smtClean="0"/>
              <a:t>pzināt problēmas un to cēloņus</a:t>
            </a:r>
          </a:p>
          <a:p>
            <a:pPr lvl="1" algn="just">
              <a:buFont typeface="Wingdings" panose="05000000000000000000" pitchFamily="2" charset="2"/>
              <a:buChar char="§"/>
            </a:pPr>
            <a:r>
              <a:rPr lang="lv-LV" sz="3200" dirty="0" smtClean="0"/>
              <a:t>risinājumu izstrāde</a:t>
            </a:r>
            <a:endParaRPr lang="lv-LV" sz="3200" dirty="0"/>
          </a:p>
          <a:p>
            <a:pPr lvl="1" algn="just">
              <a:buFont typeface="Wingdings" panose="05000000000000000000" pitchFamily="2" charset="2"/>
              <a:buChar char="§"/>
            </a:pPr>
            <a:r>
              <a:rPr lang="lv-LV" sz="3200" dirty="0" smtClean="0"/>
              <a:t>nodrošināt, ka risinājumu ietekmi var izmērīt un rīkoties savlaicīgi</a:t>
            </a:r>
          </a:p>
          <a:p>
            <a:pPr marL="457200" lvl="1" indent="0" algn="just">
              <a:spcAft>
                <a:spcPts val="600"/>
              </a:spcAft>
              <a:buNone/>
            </a:pPr>
            <a:r>
              <a:rPr lang="lv-LV" sz="2400" dirty="0" smtClean="0"/>
              <a:t/>
            </a:r>
            <a:br>
              <a:rPr lang="lv-LV" sz="2400" dirty="0" smtClean="0"/>
            </a:br>
            <a:endParaRPr lang="lv-LV" sz="2400" dirty="0" smtClean="0"/>
          </a:p>
        </p:txBody>
      </p:sp>
    </p:spTree>
    <p:extLst>
      <p:ext uri="{BB962C8B-B14F-4D97-AF65-F5344CB8AC3E}">
        <p14:creationId xmlns:p14="http://schemas.microsoft.com/office/powerpoint/2010/main" val="21590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ida numura vietturis 2"/>
          <p:cNvSpPr>
            <a:spLocks noGrp="1"/>
          </p:cNvSpPr>
          <p:nvPr>
            <p:ph type="sldNum" sz="quarter" idx="12"/>
          </p:nvPr>
        </p:nvSpPr>
        <p:spPr/>
        <p:txBody>
          <a:bodyPr/>
          <a:lstStyle/>
          <a:p>
            <a:fld id="{ED3A8D12-4181-40B9-B8A3-465543A53E4A}" type="slidenum">
              <a:rPr lang="lv-LV" smtClean="0"/>
              <a:pPr/>
              <a:t>8</a:t>
            </a:fld>
            <a:endParaRPr lang="lv-LV" dirty="0"/>
          </a:p>
        </p:txBody>
      </p:sp>
      <p:sp>
        <p:nvSpPr>
          <p:cNvPr id="8" name="Taisnstūris 7"/>
          <p:cNvSpPr/>
          <p:nvPr/>
        </p:nvSpPr>
        <p:spPr>
          <a:xfrm>
            <a:off x="611560" y="548680"/>
            <a:ext cx="7704856" cy="5423023"/>
          </a:xfrm>
          <a:prstGeom prst="rect">
            <a:avLst/>
          </a:prstGeom>
        </p:spPr>
        <p:txBody>
          <a:bodyPr wrap="square">
            <a:spAutoFit/>
          </a:bodyPr>
          <a:lstStyle/>
          <a:p>
            <a:pPr marL="88900" lvl="1" algn="just">
              <a:spcBef>
                <a:spcPct val="20000"/>
              </a:spcBef>
              <a:spcAft>
                <a:spcPts val="1200"/>
              </a:spcAft>
              <a:buClr>
                <a:srgbClr val="FFC54B"/>
              </a:buClr>
            </a:pPr>
            <a:r>
              <a:rPr lang="lv-LV" sz="3200" b="1" dirty="0" smtClean="0">
                <a:solidFill>
                  <a:srgbClr val="3D87C7"/>
                </a:solidFill>
              </a:rPr>
              <a:t>Pašvaldībām </a:t>
            </a:r>
          </a:p>
          <a:p>
            <a:pPr marL="88900" lvl="1" algn="just">
              <a:spcBef>
                <a:spcPct val="20000"/>
              </a:spcBef>
              <a:spcAft>
                <a:spcPts val="1200"/>
              </a:spcAft>
              <a:buClr>
                <a:srgbClr val="FFC54B"/>
              </a:buClr>
            </a:pPr>
            <a:r>
              <a:rPr lang="lv-LV" sz="2800" dirty="0">
                <a:solidFill>
                  <a:srgbClr val="3D87C7"/>
                </a:solidFill>
              </a:rPr>
              <a:t>Lai uzlabotu ēku drošības kontroļu efektivitāti:</a:t>
            </a:r>
          </a:p>
          <a:p>
            <a:pPr marL="546100" lvl="1" indent="-457200" algn="just">
              <a:spcBef>
                <a:spcPct val="20000"/>
              </a:spcBef>
              <a:spcAft>
                <a:spcPts val="1200"/>
              </a:spcAft>
              <a:buClr>
                <a:srgbClr val="FFC54B"/>
              </a:buClr>
              <a:buFont typeface="Wingdings" panose="05000000000000000000" pitchFamily="2" charset="2"/>
              <a:buChar char="§"/>
            </a:pPr>
            <a:r>
              <a:rPr lang="lv-LV" sz="2800" dirty="0" smtClean="0">
                <a:solidFill>
                  <a:srgbClr val="3D87C7"/>
                </a:solidFill>
              </a:rPr>
              <a:t>pašvaldības </a:t>
            </a:r>
            <a:r>
              <a:rPr lang="lv-LV" sz="2800" dirty="0">
                <a:solidFill>
                  <a:srgbClr val="3D87C7"/>
                </a:solidFill>
              </a:rPr>
              <a:t>būvvaldei palielināt risku novērtējumā balstītu pārbaužu īpatsvaru;</a:t>
            </a:r>
          </a:p>
          <a:p>
            <a:pPr marL="546100" lvl="1" indent="-457200" algn="just">
              <a:spcBef>
                <a:spcPct val="20000"/>
              </a:spcBef>
              <a:spcAft>
                <a:spcPts val="1200"/>
              </a:spcAft>
              <a:buClr>
                <a:srgbClr val="FFC54B"/>
              </a:buClr>
              <a:buFont typeface="Wingdings" panose="05000000000000000000" pitchFamily="2" charset="2"/>
              <a:buChar char="§"/>
            </a:pPr>
            <a:r>
              <a:rPr lang="lv-LV" sz="2800" dirty="0" smtClean="0">
                <a:solidFill>
                  <a:srgbClr val="3D87C7"/>
                </a:solidFill>
              </a:rPr>
              <a:t>pašvaldībai </a:t>
            </a:r>
            <a:r>
              <a:rPr lang="lv-LV" sz="2800" dirty="0">
                <a:solidFill>
                  <a:srgbClr val="3D87C7"/>
                </a:solidFill>
              </a:rPr>
              <a:t>izvērtēt nepieciešamību mainīt būvvaldes institucionālo padotības formu un saturu, tā veicinot būvvaldes funkciju veicošo institūciju un amatpersonu neatkarību un lēmumu izpildes rezultātu uzlabošanos.</a:t>
            </a:r>
          </a:p>
          <a:p>
            <a:pPr marL="546100" lvl="1" indent="-457200" algn="just">
              <a:spcBef>
                <a:spcPct val="20000"/>
              </a:spcBef>
              <a:spcAft>
                <a:spcPts val="1200"/>
              </a:spcAft>
              <a:buClr>
                <a:srgbClr val="FFC54B"/>
              </a:buClr>
              <a:buFont typeface="Wingdings" panose="05000000000000000000" pitchFamily="2" charset="2"/>
              <a:buChar char="§"/>
            </a:pPr>
            <a:endParaRPr lang="lv-LV" sz="2800" dirty="0" smtClean="0">
              <a:solidFill>
                <a:srgbClr val="3D87C7"/>
              </a:solidFill>
            </a:endParaRPr>
          </a:p>
        </p:txBody>
      </p:sp>
    </p:spTree>
    <p:extLst>
      <p:ext uri="{BB962C8B-B14F-4D97-AF65-F5344CB8AC3E}">
        <p14:creationId xmlns:p14="http://schemas.microsoft.com/office/powerpoint/2010/main" val="344535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i="0" dirty="0"/>
              <a:t>Pašnovērtējuma </a:t>
            </a:r>
            <a:r>
              <a:rPr lang="lv-LV" i="0" dirty="0" smtClean="0"/>
              <a:t>anketa pašvaldībām</a:t>
            </a:r>
            <a:endParaRPr lang="lv-LV" i="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96752"/>
            <a:ext cx="7848872" cy="4929411"/>
          </a:xfrm>
        </p:spPr>
      </p:pic>
      <p:sp>
        <p:nvSpPr>
          <p:cNvPr id="3" name="Slide Number Placeholder 2"/>
          <p:cNvSpPr>
            <a:spLocks noGrp="1"/>
          </p:cNvSpPr>
          <p:nvPr>
            <p:ph type="sldNum" sz="quarter" idx="12"/>
          </p:nvPr>
        </p:nvSpPr>
        <p:spPr/>
        <p:txBody>
          <a:bodyPr/>
          <a:lstStyle/>
          <a:p>
            <a:fld id="{ED3A8D12-4181-40B9-B8A3-465543A53E4A}" type="slidenum">
              <a:rPr lang="lv-LV" smtClean="0"/>
              <a:t>9</a:t>
            </a:fld>
            <a:endParaRPr lang="lv-LV" dirty="0"/>
          </a:p>
        </p:txBody>
      </p:sp>
    </p:spTree>
    <p:extLst>
      <p:ext uri="{BB962C8B-B14F-4D97-AF65-F5344CB8AC3E}">
        <p14:creationId xmlns:p14="http://schemas.microsoft.com/office/powerpoint/2010/main" val="2838774013"/>
      </p:ext>
    </p:extLst>
  </p:cSld>
  <p:clrMapOvr>
    <a:masterClrMapping/>
  </p:clrMapOvr>
</p:sld>
</file>

<file path=ppt/theme/theme1.xml><?xml version="1.0" encoding="utf-8"?>
<a:theme xmlns:a="http://schemas.openxmlformats.org/drawingml/2006/main" name="LRVK_GP_2016_13.06.2017. - template gatavošanai">
  <a:themeElements>
    <a:clrScheme name="VK grfiskais standars">
      <a:dk1>
        <a:sysClr val="windowText" lastClr="000000"/>
      </a:dk1>
      <a:lt1>
        <a:sysClr val="window" lastClr="FFFFFF"/>
      </a:lt1>
      <a:dk2>
        <a:srgbClr val="1F497D"/>
      </a:dk2>
      <a:lt2>
        <a:srgbClr val="EEECE1"/>
      </a:lt2>
      <a:accent1>
        <a:srgbClr val="FFC54B"/>
      </a:accent1>
      <a:accent2>
        <a:srgbClr val="2A6496"/>
      </a:accent2>
      <a:accent3>
        <a:srgbClr val="C00000"/>
      </a:accent3>
      <a:accent4>
        <a:srgbClr val="7FB3F4"/>
      </a:accent4>
      <a:accent5>
        <a:srgbClr val="666666"/>
      </a:accent5>
      <a:accent6>
        <a:srgbClr val="E34742"/>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umšs fons tukšs">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elāgots noformējums">
  <a:themeElements>
    <a:clrScheme name="VK grfiskais standars">
      <a:dk1>
        <a:srgbClr val="333333"/>
      </a:dk1>
      <a:lt1>
        <a:sysClr val="window" lastClr="FFFFFF"/>
      </a:lt1>
      <a:dk2>
        <a:srgbClr val="1F497D"/>
      </a:dk2>
      <a:lt2>
        <a:srgbClr val="EEECE1"/>
      </a:lt2>
      <a:accent1>
        <a:srgbClr val="FFC54B"/>
      </a:accent1>
      <a:accent2>
        <a:srgbClr val="2A6496"/>
      </a:accent2>
      <a:accent3>
        <a:srgbClr val="C00000"/>
      </a:accent3>
      <a:accent4>
        <a:srgbClr val="7FB3F4"/>
      </a:accent4>
      <a:accent5>
        <a:srgbClr val="666666"/>
      </a:accent5>
      <a:accent6>
        <a:srgbClr val="E34742"/>
      </a:accent6>
      <a:hlink>
        <a:srgbClr val="0000FF"/>
      </a:hlink>
      <a:folHlink>
        <a:srgbClr val="800080"/>
      </a:folHlink>
    </a:clrScheme>
    <a:fontScheme name="VK_Fonti">
      <a:majorFont>
        <a:latin typeface="Times New Roman"/>
        <a:ea typeface=""/>
        <a:cs typeface=""/>
      </a:majorFont>
      <a:minorFont>
        <a:latin typeface="Times New Roman"/>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s xmlns="ab653057-a9d1-4067-944a-96448c07d95e">2018-02-18T22:00:00+00:00</Datums>
    <Saite xmlns="ab653057-a9d1-4067-944a-96448c07d95e">
      <Url xsi:nil="true"/>
      <Description xsi:nil="true"/>
    </Saite>
    <Status xmlns="ab653057-a9d1-4067-944a-96448c07d95e">Spēkā</Status>
    <Dokumenta_x0020_t_x0113_ma xmlns="ab653057-a9d1-4067-944a-96448c07d95e">Sarakste</Dokumenta_x0020_t_x0113_ma>
    <Piez_x012b_mes xmlns="ab653057-a9d1-4067-944a-96448c07d95e" xsi:nil="true"/>
    <Apraksts xmlns="ab653057-a9d1-4067-944a-96448c07d95e" xsi:nil="true"/>
    <Veids xmlns="ab653057-a9d1-4067-944a-96448c07d95e">Prezentāciju standarts</Veids>
    <NrID xmlns="ab653057-a9d1-4067-944a-96448c07d95e">20180219</Nr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s" ma:contentTypeID="0x010100B148B79C5A64544596BA9BDFDEDF0ACB" ma:contentTypeVersion="9" ma:contentTypeDescription="Izveidot jaunu dokumentu." ma:contentTypeScope="" ma:versionID="284c87ea7d8b5bd13b6c161f463c98d4">
  <xsd:schema xmlns:xsd="http://www.w3.org/2001/XMLSchema" xmlns:xs="http://www.w3.org/2001/XMLSchema" xmlns:p="http://schemas.microsoft.com/office/2006/metadata/properties" xmlns:ns1="ab653057-a9d1-4067-944a-96448c07d95e" targetNamespace="http://schemas.microsoft.com/office/2006/metadata/properties" ma:root="true" ma:fieldsID="a827c41f43e9417dcc00e3a82cf04af3" ns1:_="">
    <xsd:import namespace="ab653057-a9d1-4067-944a-96448c07d95e"/>
    <xsd:element name="properties">
      <xsd:complexType>
        <xsd:sequence>
          <xsd:element name="documentManagement">
            <xsd:complexType>
              <xsd:all>
                <xsd:element ref="ns1:Datums"/>
                <xsd:element ref="ns1:Apraksts" minOccurs="0"/>
                <xsd:element ref="ns1:Saite" minOccurs="0"/>
                <xsd:element ref="ns1:Dokumenta_x0020_t_x0113_ma"/>
                <xsd:element ref="ns1:Veids"/>
                <xsd:element ref="ns1:Status"/>
                <xsd:element ref="ns1:Piez_x012b_mes" minOccurs="0"/>
                <xsd:element ref="ns1:NrI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53057-a9d1-4067-944a-96448c07d95e" elementFormDefault="qualified">
    <xsd:import namespace="http://schemas.microsoft.com/office/2006/documentManagement/types"/>
    <xsd:import namespace="http://schemas.microsoft.com/office/infopath/2007/PartnerControls"/>
    <xsd:element name="Datums" ma:index="0" ma:displayName="Datums" ma:format="DateOnly" ma:internalName="Datums">
      <xsd:simpleType>
        <xsd:restriction base="dms:DateTime"/>
      </xsd:simpleType>
    </xsd:element>
    <xsd:element name="Apraksts" ma:index="2" nillable="true" ma:displayName="Apraksts" ma:internalName="Apraksts">
      <xsd:simpleType>
        <xsd:restriction base="dms:Text">
          <xsd:maxLength value="255"/>
        </xsd:restriction>
      </xsd:simpleType>
    </xsd:element>
    <xsd:element name="Saite" ma:index="3" nillable="true" ma:displayName="Saite" ma:format="Hyperlink" ma:internalName="Saite">
      <xsd:complexType>
        <xsd:complexContent>
          <xsd:extension base="dms:URL">
            <xsd:sequence>
              <xsd:element name="Url" type="dms:ValidUrl" minOccurs="0" nillable="true"/>
              <xsd:element name="Description" type="xsd:string" nillable="true"/>
            </xsd:sequence>
          </xsd:extension>
        </xsd:complexContent>
      </xsd:complexType>
    </xsd:element>
    <xsd:element name="Dokumenta_x0020_t_x0113_ma" ma:index="4" ma:displayName="Dokumenta tēma" ma:format="Dropdown" ma:internalName="Dokumenta_x0020_t_x0113_ma">
      <xsd:simpleType>
        <xsd:restriction base="dms:Choice">
          <xsd:enumeration value="Sarakste"/>
          <xsd:enumeration value="Kancelejas preces"/>
          <xsd:enumeration value="Informācijas centrs"/>
          <xsd:enumeration value="Darba attiecības"/>
          <xsd:enumeration value="Iesniegums"/>
        </xsd:restriction>
      </xsd:simpleType>
    </xsd:element>
    <xsd:element name="Veids" ma:index="5" ma:displayName="Veids" ma:format="Dropdown" ma:internalName="Veids">
      <xsd:simpleType>
        <xsd:restriction base="dms:Choice">
          <xsd:enumeration value="Veidlapa"/>
          <xsd:enumeration value="Apgaitas lapa"/>
          <xsd:enumeration value="Pasūtījums"/>
          <xsd:enumeration value="Prezentāciju standarts"/>
          <xsd:enumeration value="Iesniegums"/>
          <xsd:enumeration value="Revīzijas ziņojumu noformēšana"/>
        </xsd:restriction>
      </xsd:simpleType>
    </xsd:element>
    <xsd:element name="Status" ma:index="6" ma:displayName="Status" ma:format="Dropdown" ma:internalName="Status">
      <xsd:simpleType>
        <xsd:restriction base="dms:Choice">
          <xsd:enumeration value="Spēkā"/>
          <xsd:enumeration value="Nav spēkā"/>
        </xsd:restriction>
      </xsd:simpleType>
    </xsd:element>
    <xsd:element name="Piez_x012b_mes" ma:index="7" nillable="true" ma:displayName="Piezīmes" ma:internalName="Piez_x012b_mes">
      <xsd:simpleType>
        <xsd:restriction base="dms:Text">
          <xsd:maxLength value="255"/>
        </xsd:restriction>
      </xsd:simpleType>
    </xsd:element>
    <xsd:element name="NrID" ma:index="8" ma:displayName="NrID" ma:description="skaitlis gads menesis diena (20090722)" ma:internalName="Nr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Satura tips"/>
        <xsd:element ref="dc:title" maxOccurs="1" ma:index="1"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0A1BD-64FE-4D16-B9CE-877E7AAB3891}">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ab653057-a9d1-4067-944a-96448c07d95e"/>
    <ds:schemaRef ds:uri="http://www.w3.org/XML/1998/namespace"/>
  </ds:schemaRefs>
</ds:datastoreItem>
</file>

<file path=customXml/itemProps2.xml><?xml version="1.0" encoding="utf-8"?>
<ds:datastoreItem xmlns:ds="http://schemas.openxmlformats.org/officeDocument/2006/customXml" ds:itemID="{1B34C5CF-5838-4149-B9D1-B0CE92953871}">
  <ds:schemaRefs>
    <ds:schemaRef ds:uri="http://schemas.microsoft.com/sharepoint/v3/contenttype/forms"/>
  </ds:schemaRefs>
</ds:datastoreItem>
</file>

<file path=customXml/itemProps3.xml><?xml version="1.0" encoding="utf-8"?>
<ds:datastoreItem xmlns:ds="http://schemas.openxmlformats.org/officeDocument/2006/customXml" ds:itemID="{9BE4A71B-3237-4182-8CBF-B2DCAF37C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653057-a9d1-4067-944a-96448c07d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LRVK_GP_2016_13.06.2017. - template gatavošanai</Template>
  <TotalTime>1025</TotalTime>
  <Words>1531</Words>
  <Application>Microsoft Office PowerPoint</Application>
  <PresentationFormat>On-screen Show (4:3)</PresentationFormat>
  <Paragraphs>369</Paragraphs>
  <Slides>31</Slides>
  <Notes>18</Notes>
  <HiddenSlides>1</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5" baseType="lpstr">
      <vt:lpstr>LRVK_GP_2016_13.06.2017. - template gatavošanai</vt:lpstr>
      <vt:lpstr>Tumšs fons tukšs</vt:lpstr>
      <vt:lpstr>1_Pielāgots noformējums</vt:lpstr>
      <vt:lpstr>Visio</vt:lpstr>
      <vt:lpstr>Vai ekspluatācijā pieņemtu būvju drošuma kontrole tiek mērķtiecīgi vērsta uz personas veselības un dzīvības apdraudējuma novēršanu, kas ir priekšnoteikums ēku atbilstībai drošuma prasībām?  Revīzijas ziņojums «Ēku drošums: vai darām pietiekami?» </vt:lpstr>
      <vt:lpstr>Revīzijas fokusā</vt:lpstr>
      <vt:lpstr>Apmeklētās pašvaldības</vt:lpstr>
      <vt:lpstr>Ko pārbaudījām?</vt:lpstr>
      <vt:lpstr>Rezultāts</vt:lpstr>
      <vt:lpstr>Drošuma kontrole</vt:lpstr>
      <vt:lpstr>Ieteikumi</vt:lpstr>
      <vt:lpstr>PowerPoint Presentation</vt:lpstr>
      <vt:lpstr>Pašnovērtējuma anketa pašvaldībām</vt:lpstr>
      <vt:lpstr>ekspluatācijā pieņemtu būvju drošuma kontrole </vt:lpstr>
      <vt:lpstr>Saturs</vt:lpstr>
      <vt:lpstr>kontroles pasākumu veikšana pēc risku pieejā balstītiem būvju atlases kritērijiem</vt:lpstr>
      <vt:lpstr>Ekspluatācijā pieņemtu ēku drošības kontrole – pārvaldes funkcija</vt:lpstr>
      <vt:lpstr>Funkcijas izpilde - cilvēktiesību ievērošanas garantija </vt:lpstr>
      <vt:lpstr>Funkcijas izpildei atvēlētie resursi ir ierobežoti</vt:lpstr>
      <vt:lpstr>Funkcijas izpildē iestāde</vt:lpstr>
      <vt:lpstr>Būvju pārbaudes stratēģijas </vt:lpstr>
      <vt:lpstr>PowerPoint Presentation</vt:lpstr>
      <vt:lpstr>Risku pieejas stratēģija </vt:lpstr>
      <vt:lpstr>Risku pieejas stratēģija  </vt:lpstr>
      <vt:lpstr>Risku pieejas stratēģija</vt:lpstr>
      <vt:lpstr>Kādas stratēģijas izvēlas būvvaldes?</vt:lpstr>
      <vt:lpstr>Būvvaldes var palielināt plānveida pārbaužu apjomu</vt:lpstr>
      <vt:lpstr>Sadarbība ar citām institūcijām, iegūstot riska informāciju, lai novērstu drošuma prasībām neatbilstošu būvju radīto apdraudējumu</vt:lpstr>
      <vt:lpstr>Riska informācijas iegūšana</vt:lpstr>
      <vt:lpstr>Riska informācijas iegūšana (piemērs)</vt:lpstr>
      <vt:lpstr>Riska informācijas iegūšana (piemērs)</vt:lpstr>
      <vt:lpstr>Būvinspektora atzinums – pamats lēmumam par apdraudējuma novēršanu</vt:lpstr>
      <vt:lpstr>PowerPoint Presentation</vt:lpstr>
      <vt:lpstr>Ekspluatācijā pieņemtu būvju drošības kontroles procesā sagatavoto dokumentu statistika </vt:lpstr>
      <vt:lpstr>Paldies par uzmanību!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kontroles prezentācijas standarts</dc:title>
  <dc:creator>Reinis Grāvītis</dc:creator>
  <cp:lastModifiedBy>Ričards Aksels - Ozoliņš</cp:lastModifiedBy>
  <cp:revision>79</cp:revision>
  <cp:lastPrinted>2017-09-12T09:54:46Z</cp:lastPrinted>
  <dcterms:created xsi:type="dcterms:W3CDTF">2017-09-07T07:20:58Z</dcterms:created>
  <dcterms:modified xsi:type="dcterms:W3CDTF">2020-10-19T12:48:44Z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0x010100B148B79C5A64544596BA9BDFDEDF0ACB</vt:lpwstr>
  </property>
</Properties>
</file>