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 id="2147483651" r:id="rId5"/>
    <p:sldMasterId id="2147483670" r:id="rId6"/>
    <p:sldMasterId id="2147483682" r:id="rId7"/>
  </p:sldMasterIdLst>
  <p:notesMasterIdLst>
    <p:notesMasterId r:id="rId71"/>
  </p:notesMasterIdLst>
  <p:handoutMasterIdLst>
    <p:handoutMasterId r:id="rId72"/>
  </p:handoutMasterIdLst>
  <p:sldIdLst>
    <p:sldId id="256" r:id="rId8"/>
    <p:sldId id="317" r:id="rId9"/>
    <p:sldId id="322" r:id="rId10"/>
    <p:sldId id="304" r:id="rId11"/>
    <p:sldId id="293" r:id="rId12"/>
    <p:sldId id="380" r:id="rId13"/>
    <p:sldId id="368" r:id="rId14"/>
    <p:sldId id="369" r:id="rId15"/>
    <p:sldId id="370" r:id="rId16"/>
    <p:sldId id="327" r:id="rId17"/>
    <p:sldId id="312" r:id="rId18"/>
    <p:sldId id="328" r:id="rId19"/>
    <p:sldId id="347" r:id="rId20"/>
    <p:sldId id="355" r:id="rId21"/>
    <p:sldId id="353" r:id="rId22"/>
    <p:sldId id="354" r:id="rId23"/>
    <p:sldId id="349" r:id="rId24"/>
    <p:sldId id="357" r:id="rId25"/>
    <p:sldId id="360" r:id="rId26"/>
    <p:sldId id="362" r:id="rId27"/>
    <p:sldId id="363" r:id="rId28"/>
    <p:sldId id="330" r:id="rId29"/>
    <p:sldId id="364" r:id="rId30"/>
    <p:sldId id="378" r:id="rId31"/>
    <p:sldId id="366" r:id="rId32"/>
    <p:sldId id="365" r:id="rId33"/>
    <p:sldId id="329" r:id="rId34"/>
    <p:sldId id="332" r:id="rId35"/>
    <p:sldId id="389" r:id="rId36"/>
    <p:sldId id="331" r:id="rId37"/>
    <p:sldId id="306" r:id="rId38"/>
    <p:sldId id="299" r:id="rId39"/>
    <p:sldId id="310" r:id="rId40"/>
    <p:sldId id="333" r:id="rId41"/>
    <p:sldId id="335" r:id="rId42"/>
    <p:sldId id="375" r:id="rId43"/>
    <p:sldId id="338" r:id="rId44"/>
    <p:sldId id="382" r:id="rId45"/>
    <p:sldId id="383" r:id="rId46"/>
    <p:sldId id="373" r:id="rId47"/>
    <p:sldId id="386" r:id="rId48"/>
    <p:sldId id="385" r:id="rId49"/>
    <p:sldId id="390" r:id="rId50"/>
    <p:sldId id="340" r:id="rId51"/>
    <p:sldId id="388" r:id="rId52"/>
    <p:sldId id="381" r:id="rId53"/>
    <p:sldId id="367" r:id="rId54"/>
    <p:sldId id="350" r:id="rId55"/>
    <p:sldId id="391" r:id="rId56"/>
    <p:sldId id="392" r:id="rId57"/>
    <p:sldId id="344" r:id="rId58"/>
    <p:sldId id="393" r:id="rId59"/>
    <p:sldId id="394" r:id="rId60"/>
    <p:sldId id="346" r:id="rId61"/>
    <p:sldId id="395" r:id="rId62"/>
    <p:sldId id="397" r:id="rId63"/>
    <p:sldId id="336" r:id="rId64"/>
    <p:sldId id="351" r:id="rId65"/>
    <p:sldId id="352" r:id="rId66"/>
    <p:sldId id="320" r:id="rId67"/>
    <p:sldId id="321" r:id="rId68"/>
    <p:sldId id="376" r:id="rId69"/>
    <p:sldId id="319" r:id="rId70"/>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7C7"/>
    <a:srgbClr val="F2F2F2"/>
    <a:srgbClr val="F1A559"/>
    <a:srgbClr val="FFC54B"/>
    <a:srgbClr val="666666"/>
    <a:srgbClr val="E34742"/>
    <a:srgbClr val="204C72"/>
    <a:srgbClr val="2A6496"/>
    <a:srgbClr val="333333"/>
    <a:srgbClr val="7FD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autoAdjust="0"/>
    <p:restoredTop sz="89460" autoAdjust="0"/>
  </p:normalViewPr>
  <p:slideViewPr>
    <p:cSldViewPr>
      <p:cViewPr>
        <p:scale>
          <a:sx n="70" d="100"/>
          <a:sy n="70" d="100"/>
        </p:scale>
        <p:origin x="-1530" y="-504"/>
      </p:cViewPr>
      <p:guideLst>
        <p:guide orient="horz" pos="2160"/>
        <p:guide pos="2880"/>
      </p:guideLst>
    </p:cSldViewPr>
  </p:slideViewPr>
  <p:outlineViewPr>
    <p:cViewPr>
      <p:scale>
        <a:sx n="33" d="100"/>
        <a:sy n="33" d="100"/>
      </p:scale>
      <p:origin x="0" y="157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134"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4F14F-0CB4-40CF-B7AF-097CA5E2F4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v-LV"/>
        </a:p>
      </dgm:t>
    </dgm:pt>
    <dgm:pt modelId="{FC37FA2A-28D2-4D9C-8129-4B350B3255DC}">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Drošas ēkas</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FD08C74F-E547-4DEE-B283-4A63640F3729}" type="parTrans" cxnId="{AEC782DF-349D-46D1-B209-083D8FB440E3}">
      <dgm:prSet/>
      <dgm:spPr/>
      <dgm:t>
        <a:bodyPr/>
        <a:lstStyle/>
        <a:p>
          <a:endParaRPr lang="lv-LV"/>
        </a:p>
      </dgm:t>
    </dgm:pt>
    <dgm:pt modelId="{8C055A37-2692-4A9C-B61F-394D13AFC0D9}" type="sibTrans" cxnId="{AEC782DF-349D-46D1-B209-083D8FB440E3}">
      <dgm:prSet/>
      <dgm:spPr/>
      <dgm:t>
        <a:bodyPr/>
        <a:lstStyle/>
        <a:p>
          <a:endParaRPr lang="lv-LV"/>
        </a:p>
      </dgm:t>
    </dgm:pt>
    <dgm:pt modelId="{12F9C82E-13CB-44C1-A680-DDEC65E2FC40}">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Normatīvie akti</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343E833F-A44F-42FD-B59D-6ADCFCC41DD3}" type="parTrans" cxnId="{99C00906-5DEA-4B03-9439-89156980A7F4}">
      <dgm:prSet>
        <dgm:style>
          <a:lnRef idx="3">
            <a:schemeClr val="lt1"/>
          </a:lnRef>
          <a:fillRef idx="1">
            <a:schemeClr val="accent4"/>
          </a:fillRef>
          <a:effectRef idx="1">
            <a:schemeClr val="accent4"/>
          </a:effectRef>
          <a:fontRef idx="minor">
            <a:schemeClr val="lt1"/>
          </a:fontRef>
        </dgm:style>
      </dgm:prSet>
      <dgm:spPr>
        <a:solidFill>
          <a:srgbClr val="3D87C7"/>
        </a:solidFill>
        <a:ln>
          <a:solidFill>
            <a:srgbClr val="3D87C7"/>
          </a:solidFill>
        </a:ln>
      </dgm:spPr>
      <dgm:t>
        <a:bodyPr/>
        <a:lstStyle/>
        <a:p>
          <a:endParaRPr lang="lv-LV"/>
        </a:p>
      </dgm:t>
    </dgm:pt>
    <dgm:pt modelId="{CE3044BC-BB57-418F-8F1E-3E9CD4646F34}" type="sibTrans" cxnId="{99C00906-5DEA-4B03-9439-89156980A7F4}">
      <dgm:prSet/>
      <dgm:spPr/>
      <dgm:t>
        <a:bodyPr/>
        <a:lstStyle/>
        <a:p>
          <a:endParaRPr lang="lv-LV"/>
        </a:p>
      </dgm:t>
    </dgm:pt>
    <dgm:pt modelId="{722A8A28-0697-4A09-B1FF-AB7B9629C6AC}">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Vai tiek pildīti?</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4F81B55A-4750-4A1E-9C1F-911F7F4D7177}" type="parTrans" cxnId="{C5291513-54FA-4205-877A-B95D1663F7AD}">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E7147AF1-7755-4856-9867-F2634F0F2B94}" type="sibTrans" cxnId="{C5291513-54FA-4205-877A-B95D1663F7AD}">
      <dgm:prSet/>
      <dgm:spPr/>
      <dgm:t>
        <a:bodyPr/>
        <a:lstStyle/>
        <a:p>
          <a:endParaRPr lang="lv-LV"/>
        </a:p>
      </dgm:t>
    </dgm:pt>
    <dgm:pt modelId="{F976065E-41E3-4353-B171-864214D88CF4}">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Finanšu un cita veida atbalsts</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D2A361FC-80DD-44F1-8A67-47E47664F03C}" type="parTrans" cxnId="{D5D6A888-8D68-4558-B290-40284FE5C14E}">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CF167842-6E91-41FB-9E50-BBFE7759A544}" type="sibTrans" cxnId="{D5D6A888-8D68-4558-B290-40284FE5C14E}">
      <dgm:prSet/>
      <dgm:spPr/>
      <dgm:t>
        <a:bodyPr/>
        <a:lstStyle/>
        <a:p>
          <a:endParaRPr lang="lv-LV"/>
        </a:p>
      </dgm:t>
    </dgm:pt>
    <dgm:pt modelId="{870696BD-4670-49B3-A412-A7E0BB8F7D97}">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Vai pietiekams?</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82FC3C9F-B3CF-439B-BA8D-66BB3E87B5C3}" type="parTrans" cxnId="{2246A20C-1D30-4BC2-83F0-71437C445AF8}">
      <dgm:prSet>
        <dgm:style>
          <a:lnRef idx="3">
            <a:schemeClr val="lt1"/>
          </a:lnRef>
          <a:fillRef idx="1">
            <a:schemeClr val="accent4"/>
          </a:fillRef>
          <a:effectRef idx="1">
            <a:schemeClr val="accent4"/>
          </a:effectRef>
          <a:fontRef idx="minor">
            <a:schemeClr val="lt1"/>
          </a:fontRef>
        </dgm:style>
      </dgm:prSet>
      <dgm:spPr>
        <a:solidFill>
          <a:srgbClr val="3D87C7"/>
        </a:solidFill>
        <a:ln>
          <a:solidFill>
            <a:srgbClr val="3D87C7"/>
          </a:solidFill>
        </a:ln>
      </dgm:spPr>
      <dgm:t>
        <a:bodyPr/>
        <a:lstStyle/>
        <a:p>
          <a:endParaRPr lang="lv-LV"/>
        </a:p>
      </dgm:t>
    </dgm:pt>
    <dgm:pt modelId="{3BEE7891-F954-4DCC-851E-8D83DE6B038A}" type="sibTrans" cxnId="{2246A20C-1D30-4BC2-83F0-71437C445AF8}">
      <dgm:prSet/>
      <dgm:spPr/>
      <dgm:t>
        <a:bodyPr/>
        <a:lstStyle/>
        <a:p>
          <a:endParaRPr lang="lv-LV"/>
        </a:p>
      </dgm:t>
    </dgm:pt>
    <dgm:pt modelId="{9122CF6D-1113-4A6A-B0F1-55C1BA29417E}">
      <dgm:prSet custT="1">
        <dgm:style>
          <a:lnRef idx="2">
            <a:schemeClr val="accent4"/>
          </a:lnRef>
          <a:fillRef idx="1">
            <a:schemeClr val="lt1"/>
          </a:fillRef>
          <a:effectRef idx="0">
            <a:schemeClr val="accent4"/>
          </a:effectRef>
          <a:fontRef idx="minor">
            <a:schemeClr val="dk1"/>
          </a:fontRef>
        </dgm:style>
      </dgm:prSet>
      <dgm:spPr/>
      <dgm:t>
        <a:bodyPr/>
        <a:lstStyle/>
        <a:p>
          <a:r>
            <a:rPr lang="lv-LV" sz="1900" b="1" kern="1200" dirty="0" smtClean="0">
              <a:solidFill>
                <a:srgbClr val="3D87C7"/>
              </a:solidFill>
              <a:latin typeface="Arial" panose="020B0604020202020204" pitchFamily="34" charset="0"/>
              <a:ea typeface="+mn-ea"/>
              <a:cs typeface="Arial" panose="020B0604020202020204" pitchFamily="34" charset="0"/>
            </a:rPr>
            <a:t>pārvaldnieki</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7DB6B7AA-285B-4A35-AD55-871991D94F36}" type="parTrans" cxnId="{43A94AB1-9243-436D-B2B8-82C769E54F17}">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883B5D83-D12C-456D-ACB2-AF58022F5817}" type="sibTrans" cxnId="{43A94AB1-9243-436D-B2B8-82C769E54F17}">
      <dgm:prSet/>
      <dgm:spPr/>
      <dgm:t>
        <a:bodyPr/>
        <a:lstStyle/>
        <a:p>
          <a:endParaRPr lang="lv-LV"/>
        </a:p>
      </dgm:t>
    </dgm:pt>
    <dgm:pt modelId="{6441135D-4E2D-4BF3-88DA-A5389A8C492E}">
      <dgm:prSet custT="1">
        <dgm:style>
          <a:lnRef idx="2">
            <a:schemeClr val="accent4"/>
          </a:lnRef>
          <a:fillRef idx="1">
            <a:schemeClr val="lt1"/>
          </a:fillRef>
          <a:effectRef idx="0">
            <a:schemeClr val="accent4"/>
          </a:effectRef>
          <a:fontRef idx="minor">
            <a:schemeClr val="dk1"/>
          </a:fontRef>
        </dgm:style>
      </dgm:prSet>
      <dgm:spPr/>
      <dgm:t>
        <a:bodyPr/>
        <a:lstStyle/>
        <a:p>
          <a:r>
            <a:rPr lang="lv-LV" sz="1900" b="1" kern="1200" dirty="0" smtClean="0">
              <a:solidFill>
                <a:srgbClr val="3D87C7"/>
              </a:solidFill>
              <a:latin typeface="Arial" panose="020B0604020202020204" pitchFamily="34" charset="0"/>
              <a:ea typeface="+mn-ea"/>
              <a:cs typeface="Arial" panose="020B0604020202020204" pitchFamily="34" charset="0"/>
            </a:rPr>
            <a:t>būvvaldes</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77726AB8-8E00-4B5E-B2C5-607C3DE33D62}" type="parTrans" cxnId="{234B5F2E-8310-4531-8922-E2AD8CEA8C4B}">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5BBF0FE6-E8BE-40C0-A7DC-CCFE16BAE4A7}" type="sibTrans" cxnId="{234B5F2E-8310-4531-8922-E2AD8CEA8C4B}">
      <dgm:prSet/>
      <dgm:spPr/>
      <dgm:t>
        <a:bodyPr/>
        <a:lstStyle/>
        <a:p>
          <a:endParaRPr lang="lv-LV"/>
        </a:p>
      </dgm:t>
    </dgm:pt>
    <dgm:pt modelId="{D36B3D2C-99DD-4A12-A75C-16645E81AB2B}">
      <dgm:prSet custT="1">
        <dgm:style>
          <a:lnRef idx="2">
            <a:schemeClr val="accent4"/>
          </a:lnRef>
          <a:fillRef idx="1">
            <a:schemeClr val="lt1"/>
          </a:fillRef>
          <a:effectRef idx="0">
            <a:schemeClr val="accent4"/>
          </a:effectRef>
          <a:fontRef idx="minor">
            <a:schemeClr val="dk1"/>
          </a:fontRef>
        </dgm:style>
      </dgm:prSet>
      <dgm:spPr/>
      <dgm:t>
        <a:bodyPr/>
        <a:lstStyle/>
        <a:p>
          <a:r>
            <a:rPr lang="lv-LV" sz="1900" b="1" kern="1200" dirty="0" smtClean="0">
              <a:solidFill>
                <a:srgbClr val="3D87C7"/>
              </a:solidFill>
              <a:latin typeface="Arial" panose="020B0604020202020204" pitchFamily="34" charset="0"/>
              <a:ea typeface="+mn-ea"/>
              <a:cs typeface="Arial" panose="020B0604020202020204" pitchFamily="34" charset="0"/>
            </a:rPr>
            <a:t>īpašnieki</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ED95B1AB-F8CE-47A5-A7E1-8CE00FF7D86B}" type="parTrans" cxnId="{73E298D7-0421-45B9-862C-D2961B756ED3}">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6D65CEDA-667B-440B-B006-30733EC10EFA}" type="sibTrans" cxnId="{73E298D7-0421-45B9-862C-D2961B756ED3}">
      <dgm:prSet/>
      <dgm:spPr/>
      <dgm:t>
        <a:bodyPr/>
        <a:lstStyle/>
        <a:p>
          <a:endParaRPr lang="lv-LV"/>
        </a:p>
      </dgm:t>
    </dgm:pt>
    <dgm:pt modelId="{EDEE3296-8385-47EA-95D5-D27E2D489E15}" type="pres">
      <dgm:prSet presAssocID="{6D24F14F-0CB4-40CF-B7AF-097CA5E2F403}" presName="hierChild1" presStyleCnt="0">
        <dgm:presLayoutVars>
          <dgm:chPref val="1"/>
          <dgm:dir/>
          <dgm:animOne val="branch"/>
          <dgm:animLvl val="lvl"/>
          <dgm:resizeHandles/>
        </dgm:presLayoutVars>
      </dgm:prSet>
      <dgm:spPr/>
      <dgm:t>
        <a:bodyPr/>
        <a:lstStyle/>
        <a:p>
          <a:endParaRPr lang="lv-LV"/>
        </a:p>
      </dgm:t>
    </dgm:pt>
    <dgm:pt modelId="{B34C917E-4597-43A7-A2D4-48EC25E1E740}" type="pres">
      <dgm:prSet presAssocID="{FC37FA2A-28D2-4D9C-8129-4B350B3255DC}" presName="hierRoot1" presStyleCnt="0"/>
      <dgm:spPr/>
    </dgm:pt>
    <dgm:pt modelId="{12C0D384-8D14-45D5-9601-7B927C44C4FA}" type="pres">
      <dgm:prSet presAssocID="{FC37FA2A-28D2-4D9C-8129-4B350B3255DC}" presName="composite" presStyleCnt="0"/>
      <dgm:spPr/>
    </dgm:pt>
    <dgm:pt modelId="{B1BC70F3-1EF1-491F-A945-3178508A6A98}" type="pres">
      <dgm:prSet presAssocID="{FC37FA2A-28D2-4D9C-8129-4B350B3255DC}" presName="background" presStyleLbl="node0" presStyleIdx="0" presStyleCnt="1">
        <dgm:style>
          <a:lnRef idx="3">
            <a:schemeClr val="lt1"/>
          </a:lnRef>
          <a:fillRef idx="1">
            <a:schemeClr val="accent4"/>
          </a:fillRef>
          <a:effectRef idx="1">
            <a:schemeClr val="accent4"/>
          </a:effectRef>
          <a:fontRef idx="minor">
            <a:schemeClr val="lt1"/>
          </a:fontRef>
        </dgm:style>
      </dgm:prSet>
      <dgm:spPr>
        <a:solidFill>
          <a:srgbClr val="3D87C7"/>
        </a:solidFill>
        <a:ln>
          <a:solidFill>
            <a:srgbClr val="F2F2F2"/>
          </a:solidFill>
        </a:ln>
      </dgm:spPr>
    </dgm:pt>
    <dgm:pt modelId="{EB2016D2-3847-4EA9-84EA-C89B2FF696C7}" type="pres">
      <dgm:prSet presAssocID="{FC37FA2A-28D2-4D9C-8129-4B350B3255DC}" presName="text" presStyleLbl="fgAcc0" presStyleIdx="0" presStyleCnt="1" custScaleX="152750" custLinFactNeighborX="-1493" custLinFactNeighborY="-26093">
        <dgm:presLayoutVars>
          <dgm:chPref val="3"/>
        </dgm:presLayoutVars>
      </dgm:prSet>
      <dgm:spPr/>
      <dgm:t>
        <a:bodyPr/>
        <a:lstStyle/>
        <a:p>
          <a:endParaRPr lang="lv-LV"/>
        </a:p>
      </dgm:t>
    </dgm:pt>
    <dgm:pt modelId="{793ADE9F-60F6-489F-A2B8-8C36A2AB6ADA}" type="pres">
      <dgm:prSet presAssocID="{FC37FA2A-28D2-4D9C-8129-4B350B3255DC}" presName="hierChild2" presStyleCnt="0"/>
      <dgm:spPr/>
    </dgm:pt>
    <dgm:pt modelId="{06AA6AD3-6CE2-43BF-96C9-D5BC19DDDA4A}" type="pres">
      <dgm:prSet presAssocID="{343E833F-A44F-42FD-B59D-6ADCFCC41DD3}" presName="Name10" presStyleLbl="parChTrans1D2" presStyleIdx="0" presStyleCnt="2"/>
      <dgm:spPr/>
      <dgm:t>
        <a:bodyPr/>
        <a:lstStyle/>
        <a:p>
          <a:endParaRPr lang="lv-LV"/>
        </a:p>
      </dgm:t>
    </dgm:pt>
    <dgm:pt modelId="{1E2D0ED8-D479-43CA-8862-1A1024B30DF6}" type="pres">
      <dgm:prSet presAssocID="{12F9C82E-13CB-44C1-A680-DDEC65E2FC40}" presName="hierRoot2" presStyleCnt="0"/>
      <dgm:spPr/>
    </dgm:pt>
    <dgm:pt modelId="{5C385FC9-F2EE-4944-9DB8-79E8E67C2E30}" type="pres">
      <dgm:prSet presAssocID="{12F9C82E-13CB-44C1-A680-DDEC65E2FC40}" presName="composite2" presStyleCnt="0"/>
      <dgm:spPr/>
    </dgm:pt>
    <dgm:pt modelId="{B00B5B25-7876-4839-943C-5AA33714B137}" type="pres">
      <dgm:prSet presAssocID="{12F9C82E-13CB-44C1-A680-DDEC65E2FC40}" presName="background2" presStyleLbl="node2" presStyleIdx="0" presStyleCnt="2">
        <dgm:style>
          <a:lnRef idx="3">
            <a:schemeClr val="lt1"/>
          </a:lnRef>
          <a:fillRef idx="1">
            <a:schemeClr val="accent4"/>
          </a:fillRef>
          <a:effectRef idx="1">
            <a:schemeClr val="accent4"/>
          </a:effectRef>
          <a:fontRef idx="minor">
            <a:schemeClr val="lt1"/>
          </a:fontRef>
        </dgm:style>
      </dgm:prSet>
      <dgm:spPr>
        <a:ln>
          <a:solidFill>
            <a:srgbClr val="3D87C7"/>
          </a:solidFill>
        </a:ln>
      </dgm:spPr>
    </dgm:pt>
    <dgm:pt modelId="{468052C6-B5F3-4369-A239-1A8245DCA44A}" type="pres">
      <dgm:prSet presAssocID="{12F9C82E-13CB-44C1-A680-DDEC65E2FC40}" presName="text2" presStyleLbl="fgAcc2" presStyleIdx="0" presStyleCnt="2" custScaleX="162178" custScaleY="83234" custLinFactX="-19027" custLinFactNeighborX="-100000" custLinFactNeighborY="-31026">
        <dgm:presLayoutVars>
          <dgm:chPref val="3"/>
        </dgm:presLayoutVars>
      </dgm:prSet>
      <dgm:spPr/>
      <dgm:t>
        <a:bodyPr/>
        <a:lstStyle/>
        <a:p>
          <a:endParaRPr lang="lv-LV"/>
        </a:p>
      </dgm:t>
    </dgm:pt>
    <dgm:pt modelId="{50E87CFF-4FF0-45D6-82D7-C219363EAF8F}" type="pres">
      <dgm:prSet presAssocID="{12F9C82E-13CB-44C1-A680-DDEC65E2FC40}" presName="hierChild3" presStyleCnt="0"/>
      <dgm:spPr/>
    </dgm:pt>
    <dgm:pt modelId="{F6B76B81-05C4-4F98-B73D-64FF3A7FD27C}" type="pres">
      <dgm:prSet presAssocID="{4F81B55A-4750-4A1E-9C1F-911F7F4D7177}" presName="Name17" presStyleLbl="parChTrans1D3" presStyleIdx="0" presStyleCnt="2"/>
      <dgm:spPr/>
      <dgm:t>
        <a:bodyPr/>
        <a:lstStyle/>
        <a:p>
          <a:endParaRPr lang="lv-LV"/>
        </a:p>
      </dgm:t>
    </dgm:pt>
    <dgm:pt modelId="{8DB28BBE-6586-4819-B657-F3AF2062EA2E}" type="pres">
      <dgm:prSet presAssocID="{722A8A28-0697-4A09-B1FF-AB7B9629C6AC}" presName="hierRoot3" presStyleCnt="0"/>
      <dgm:spPr/>
    </dgm:pt>
    <dgm:pt modelId="{5E0303A1-DE0C-416E-9395-FAF11B57204A}" type="pres">
      <dgm:prSet presAssocID="{722A8A28-0697-4A09-B1FF-AB7B9629C6AC}" presName="composite3" presStyleCnt="0"/>
      <dgm:spPr/>
    </dgm:pt>
    <dgm:pt modelId="{B0D2872F-8C7F-4CE6-9D12-320B83D9A00F}" type="pres">
      <dgm:prSet presAssocID="{722A8A28-0697-4A09-B1FF-AB7B9629C6AC}" presName="background3" presStyleLbl="node3" presStyleIdx="0" presStyleCnt="2">
        <dgm:style>
          <a:lnRef idx="3">
            <a:schemeClr val="lt1"/>
          </a:lnRef>
          <a:fillRef idx="1">
            <a:schemeClr val="accent4"/>
          </a:fillRef>
          <a:effectRef idx="1">
            <a:schemeClr val="accent4"/>
          </a:effectRef>
          <a:fontRef idx="minor">
            <a:schemeClr val="lt1"/>
          </a:fontRef>
        </dgm:style>
      </dgm:prSet>
      <dgm:spPr>
        <a:solidFill>
          <a:schemeClr val="accent1">
            <a:lumMod val="75000"/>
          </a:schemeClr>
        </a:solidFill>
        <a:ln>
          <a:solidFill>
            <a:schemeClr val="accent1">
              <a:lumMod val="75000"/>
            </a:schemeClr>
          </a:solidFill>
        </a:ln>
      </dgm:spPr>
    </dgm:pt>
    <dgm:pt modelId="{8EE85F21-671A-4E8B-BD43-C0AAA7DE0F4A}" type="pres">
      <dgm:prSet presAssocID="{722A8A28-0697-4A09-B1FF-AB7B9629C6AC}" presName="text3" presStyleLbl="fgAcc3" presStyleIdx="0" presStyleCnt="2" custScaleX="181078" custLinFactNeighborX="-71282" custLinFactNeighborY="-35038">
        <dgm:presLayoutVars>
          <dgm:chPref val="3"/>
        </dgm:presLayoutVars>
      </dgm:prSet>
      <dgm:spPr/>
      <dgm:t>
        <a:bodyPr/>
        <a:lstStyle/>
        <a:p>
          <a:endParaRPr lang="lv-LV"/>
        </a:p>
      </dgm:t>
    </dgm:pt>
    <dgm:pt modelId="{1E6DBF05-0B5A-4C30-8554-FB2A3366BB1C}" type="pres">
      <dgm:prSet presAssocID="{722A8A28-0697-4A09-B1FF-AB7B9629C6AC}" presName="hierChild4" presStyleCnt="0"/>
      <dgm:spPr/>
    </dgm:pt>
    <dgm:pt modelId="{D34996A7-6C9C-48B7-B20A-6894562F020C}" type="pres">
      <dgm:prSet presAssocID="{ED95B1AB-F8CE-47A5-A7E1-8CE00FF7D86B}" presName="Name23" presStyleLbl="parChTrans1D4" presStyleIdx="0" presStyleCnt="3"/>
      <dgm:spPr/>
      <dgm:t>
        <a:bodyPr/>
        <a:lstStyle/>
        <a:p>
          <a:endParaRPr lang="lv-LV"/>
        </a:p>
      </dgm:t>
    </dgm:pt>
    <dgm:pt modelId="{18E2312D-E400-42E4-859D-195728390819}" type="pres">
      <dgm:prSet presAssocID="{D36B3D2C-99DD-4A12-A75C-16645E81AB2B}" presName="hierRoot4" presStyleCnt="0"/>
      <dgm:spPr/>
    </dgm:pt>
    <dgm:pt modelId="{1BFFA6FB-EA48-459B-9163-50ED6E2FA3D7}" type="pres">
      <dgm:prSet presAssocID="{D36B3D2C-99DD-4A12-A75C-16645E81AB2B}" presName="composite4" presStyleCnt="0"/>
      <dgm:spPr/>
    </dgm:pt>
    <dgm:pt modelId="{54CD92BC-C8D0-440F-8F33-07B65FC1B7DD}" type="pres">
      <dgm:prSet presAssocID="{D36B3D2C-99DD-4A12-A75C-16645E81AB2B}" presName="background4" presStyleLbl="node4" presStyleIdx="0" presStyleCnt="3">
        <dgm:style>
          <a:lnRef idx="3">
            <a:schemeClr val="lt1"/>
          </a:lnRef>
          <a:fillRef idx="1">
            <a:schemeClr val="accent4"/>
          </a:fillRef>
          <a:effectRef idx="1">
            <a:schemeClr val="accent4"/>
          </a:effectRef>
          <a:fontRef idx="minor">
            <a:schemeClr val="lt1"/>
          </a:fontRef>
        </dgm:style>
      </dgm:prSet>
      <dgm:spPr>
        <a:solidFill>
          <a:srgbClr val="3D87C7"/>
        </a:solidFill>
      </dgm:spPr>
    </dgm:pt>
    <dgm:pt modelId="{E50702DF-E003-4CC5-A842-95552C4ADD77}" type="pres">
      <dgm:prSet presAssocID="{D36B3D2C-99DD-4A12-A75C-16645E81AB2B}" presName="text4" presStyleLbl="fgAcc4" presStyleIdx="0" presStyleCnt="3" custScaleX="126599" custScaleY="67042" custLinFactNeighborX="-25741" custLinFactNeighborY="-13717">
        <dgm:presLayoutVars>
          <dgm:chPref val="3"/>
        </dgm:presLayoutVars>
      </dgm:prSet>
      <dgm:spPr/>
      <dgm:t>
        <a:bodyPr/>
        <a:lstStyle/>
        <a:p>
          <a:endParaRPr lang="lv-LV"/>
        </a:p>
      </dgm:t>
    </dgm:pt>
    <dgm:pt modelId="{6CF35B57-B029-4823-B979-64625FE48652}" type="pres">
      <dgm:prSet presAssocID="{D36B3D2C-99DD-4A12-A75C-16645E81AB2B}" presName="hierChild5" presStyleCnt="0"/>
      <dgm:spPr/>
    </dgm:pt>
    <dgm:pt modelId="{13A5BF13-0CF5-4F47-BF7A-B9A5074D91E8}" type="pres">
      <dgm:prSet presAssocID="{7DB6B7AA-285B-4A35-AD55-871991D94F36}" presName="Name23" presStyleLbl="parChTrans1D4" presStyleIdx="1" presStyleCnt="3"/>
      <dgm:spPr/>
      <dgm:t>
        <a:bodyPr/>
        <a:lstStyle/>
        <a:p>
          <a:endParaRPr lang="lv-LV"/>
        </a:p>
      </dgm:t>
    </dgm:pt>
    <dgm:pt modelId="{74518456-D782-4045-A3B3-71374824A64D}" type="pres">
      <dgm:prSet presAssocID="{9122CF6D-1113-4A6A-B0F1-55C1BA29417E}" presName="hierRoot4" presStyleCnt="0"/>
      <dgm:spPr/>
    </dgm:pt>
    <dgm:pt modelId="{BE99E227-B500-4C52-B092-241F216D3A53}" type="pres">
      <dgm:prSet presAssocID="{9122CF6D-1113-4A6A-B0F1-55C1BA29417E}" presName="composite4" presStyleCnt="0"/>
      <dgm:spPr/>
    </dgm:pt>
    <dgm:pt modelId="{0CB7CF95-FCBB-4CFD-8B50-8282333CEFA4}" type="pres">
      <dgm:prSet presAssocID="{9122CF6D-1113-4A6A-B0F1-55C1BA29417E}" presName="background4" presStyleLbl="node4" presStyleIdx="1" presStyleCnt="3">
        <dgm:style>
          <a:lnRef idx="3">
            <a:schemeClr val="lt1"/>
          </a:lnRef>
          <a:fillRef idx="1">
            <a:schemeClr val="accent4"/>
          </a:fillRef>
          <a:effectRef idx="1">
            <a:schemeClr val="accent4"/>
          </a:effectRef>
          <a:fontRef idx="minor">
            <a:schemeClr val="lt1"/>
          </a:fontRef>
        </dgm:style>
      </dgm:prSet>
      <dgm:spPr>
        <a:solidFill>
          <a:srgbClr val="3D87C7"/>
        </a:solidFill>
      </dgm:spPr>
    </dgm:pt>
    <dgm:pt modelId="{60E988E3-53D1-4FEB-AD2F-321AF77C6FE6}" type="pres">
      <dgm:prSet presAssocID="{9122CF6D-1113-4A6A-B0F1-55C1BA29417E}" presName="text4" presStyleLbl="fgAcc4" presStyleIdx="1" presStyleCnt="3" custScaleX="122686" custScaleY="62045" custLinFactNeighborX="-28269" custLinFactNeighborY="-12634">
        <dgm:presLayoutVars>
          <dgm:chPref val="3"/>
        </dgm:presLayoutVars>
      </dgm:prSet>
      <dgm:spPr/>
      <dgm:t>
        <a:bodyPr/>
        <a:lstStyle/>
        <a:p>
          <a:endParaRPr lang="lv-LV"/>
        </a:p>
      </dgm:t>
    </dgm:pt>
    <dgm:pt modelId="{3564E394-D9EA-408A-97A4-CF461FC6B3C2}" type="pres">
      <dgm:prSet presAssocID="{9122CF6D-1113-4A6A-B0F1-55C1BA29417E}" presName="hierChild5" presStyleCnt="0"/>
      <dgm:spPr/>
    </dgm:pt>
    <dgm:pt modelId="{80D721A1-E7C8-4A84-9409-A0B37BC16B81}" type="pres">
      <dgm:prSet presAssocID="{77726AB8-8E00-4B5E-B2C5-607C3DE33D62}" presName="Name23" presStyleLbl="parChTrans1D4" presStyleIdx="2" presStyleCnt="3"/>
      <dgm:spPr/>
      <dgm:t>
        <a:bodyPr/>
        <a:lstStyle/>
        <a:p>
          <a:endParaRPr lang="lv-LV"/>
        </a:p>
      </dgm:t>
    </dgm:pt>
    <dgm:pt modelId="{7FADE2B6-6718-459E-B190-23C6E67927C0}" type="pres">
      <dgm:prSet presAssocID="{6441135D-4E2D-4BF3-88DA-A5389A8C492E}" presName="hierRoot4" presStyleCnt="0"/>
      <dgm:spPr/>
    </dgm:pt>
    <dgm:pt modelId="{E2803BCD-EEE6-407F-B89D-F1F11D042C29}" type="pres">
      <dgm:prSet presAssocID="{6441135D-4E2D-4BF3-88DA-A5389A8C492E}" presName="composite4" presStyleCnt="0"/>
      <dgm:spPr/>
    </dgm:pt>
    <dgm:pt modelId="{1179185E-87B9-4E0B-B134-BD101A78E00D}" type="pres">
      <dgm:prSet presAssocID="{6441135D-4E2D-4BF3-88DA-A5389A8C492E}" presName="background4" presStyleLbl="node4" presStyleIdx="2" presStyleCnt="3">
        <dgm:style>
          <a:lnRef idx="3">
            <a:schemeClr val="lt1"/>
          </a:lnRef>
          <a:fillRef idx="1">
            <a:schemeClr val="accent4"/>
          </a:fillRef>
          <a:effectRef idx="1">
            <a:schemeClr val="accent4"/>
          </a:effectRef>
          <a:fontRef idx="minor">
            <a:schemeClr val="lt1"/>
          </a:fontRef>
        </dgm:style>
      </dgm:prSet>
      <dgm:spPr>
        <a:solidFill>
          <a:srgbClr val="3D87C7"/>
        </a:solidFill>
      </dgm:spPr>
    </dgm:pt>
    <dgm:pt modelId="{42B57CA1-262A-4856-9A1E-8360CB0A3041}" type="pres">
      <dgm:prSet presAssocID="{6441135D-4E2D-4BF3-88DA-A5389A8C492E}" presName="text4" presStyleLbl="fgAcc4" presStyleIdx="2" presStyleCnt="3" custScaleX="125106" custScaleY="64499" custLinFactNeighborX="-21527" custLinFactNeighborY="-13717">
        <dgm:presLayoutVars>
          <dgm:chPref val="3"/>
        </dgm:presLayoutVars>
      </dgm:prSet>
      <dgm:spPr/>
      <dgm:t>
        <a:bodyPr/>
        <a:lstStyle/>
        <a:p>
          <a:endParaRPr lang="lv-LV"/>
        </a:p>
      </dgm:t>
    </dgm:pt>
    <dgm:pt modelId="{1A117540-523F-463B-BD4E-5A5740ED66BD}" type="pres">
      <dgm:prSet presAssocID="{6441135D-4E2D-4BF3-88DA-A5389A8C492E}" presName="hierChild5" presStyleCnt="0"/>
      <dgm:spPr/>
    </dgm:pt>
    <dgm:pt modelId="{88642665-DFB4-4A39-A71C-0DC758A642D2}" type="pres">
      <dgm:prSet presAssocID="{D2A361FC-80DD-44F1-8A67-47E47664F03C}" presName="Name10" presStyleLbl="parChTrans1D2" presStyleIdx="1" presStyleCnt="2"/>
      <dgm:spPr/>
      <dgm:t>
        <a:bodyPr/>
        <a:lstStyle/>
        <a:p>
          <a:endParaRPr lang="lv-LV"/>
        </a:p>
      </dgm:t>
    </dgm:pt>
    <dgm:pt modelId="{87D72170-06B1-45DD-B7E4-E0A716634375}" type="pres">
      <dgm:prSet presAssocID="{F976065E-41E3-4353-B171-864214D88CF4}" presName="hierRoot2" presStyleCnt="0"/>
      <dgm:spPr/>
    </dgm:pt>
    <dgm:pt modelId="{8A0B8ADF-0418-444B-9488-391A33FA2512}" type="pres">
      <dgm:prSet presAssocID="{F976065E-41E3-4353-B171-864214D88CF4}" presName="composite2" presStyleCnt="0"/>
      <dgm:spPr/>
    </dgm:pt>
    <dgm:pt modelId="{628C0731-42A0-4CB2-989E-71C421BBEDAC}" type="pres">
      <dgm:prSet presAssocID="{F976065E-41E3-4353-B171-864214D88CF4}" presName="background2" presStyleLbl="node2" presStyleIdx="1" presStyleCnt="2">
        <dgm:style>
          <a:lnRef idx="3">
            <a:schemeClr val="lt1"/>
          </a:lnRef>
          <a:fillRef idx="1">
            <a:schemeClr val="accent4"/>
          </a:fillRef>
          <a:effectRef idx="1">
            <a:schemeClr val="accent4"/>
          </a:effectRef>
          <a:fontRef idx="minor">
            <a:schemeClr val="lt1"/>
          </a:fontRef>
        </dgm:style>
      </dgm:prSet>
      <dgm:spPr>
        <a:ln>
          <a:solidFill>
            <a:srgbClr val="3D87C7"/>
          </a:solidFill>
        </a:ln>
      </dgm:spPr>
    </dgm:pt>
    <dgm:pt modelId="{9F047CD8-A87B-491C-8E34-D3CA440A3FEE}" type="pres">
      <dgm:prSet presAssocID="{F976065E-41E3-4353-B171-864214D88CF4}" presName="text2" presStyleLbl="fgAcc2" presStyleIdx="1" presStyleCnt="2" custScaleX="172180" custScaleY="95440" custLinFactNeighborX="22756" custLinFactNeighborY="-12238">
        <dgm:presLayoutVars>
          <dgm:chPref val="3"/>
        </dgm:presLayoutVars>
      </dgm:prSet>
      <dgm:spPr/>
      <dgm:t>
        <a:bodyPr/>
        <a:lstStyle/>
        <a:p>
          <a:endParaRPr lang="lv-LV"/>
        </a:p>
      </dgm:t>
    </dgm:pt>
    <dgm:pt modelId="{3177D876-3962-4500-936E-DEAB725427BC}" type="pres">
      <dgm:prSet presAssocID="{F976065E-41E3-4353-B171-864214D88CF4}" presName="hierChild3" presStyleCnt="0"/>
      <dgm:spPr/>
    </dgm:pt>
    <dgm:pt modelId="{077A3863-F87C-4D08-887F-477E6C091678}" type="pres">
      <dgm:prSet presAssocID="{82FC3C9F-B3CF-439B-BA8D-66BB3E87B5C3}" presName="Name17" presStyleLbl="parChTrans1D3" presStyleIdx="1" presStyleCnt="2"/>
      <dgm:spPr/>
      <dgm:t>
        <a:bodyPr/>
        <a:lstStyle/>
        <a:p>
          <a:endParaRPr lang="lv-LV"/>
        </a:p>
      </dgm:t>
    </dgm:pt>
    <dgm:pt modelId="{269E2DE6-B062-4708-BCF1-F51EF51D87D3}" type="pres">
      <dgm:prSet presAssocID="{870696BD-4670-49B3-A412-A7E0BB8F7D97}" presName="hierRoot3" presStyleCnt="0"/>
      <dgm:spPr/>
    </dgm:pt>
    <dgm:pt modelId="{C488C0EE-AB7D-4E30-ABB5-BDBC7A41D028}" type="pres">
      <dgm:prSet presAssocID="{870696BD-4670-49B3-A412-A7E0BB8F7D97}" presName="composite3" presStyleCnt="0"/>
      <dgm:spPr/>
    </dgm:pt>
    <dgm:pt modelId="{5FED8F16-C2A0-4FE4-98D7-661741578596}" type="pres">
      <dgm:prSet presAssocID="{870696BD-4670-49B3-A412-A7E0BB8F7D97}" presName="background3" presStyleLbl="node3" presStyleIdx="1" presStyleCnt="2">
        <dgm:style>
          <a:lnRef idx="3">
            <a:schemeClr val="lt1"/>
          </a:lnRef>
          <a:fillRef idx="1">
            <a:schemeClr val="accent4"/>
          </a:fillRef>
          <a:effectRef idx="1">
            <a:schemeClr val="accent4"/>
          </a:effectRef>
          <a:fontRef idx="minor">
            <a:schemeClr val="lt1"/>
          </a:fontRef>
        </dgm:style>
      </dgm:prSet>
      <dgm:spPr>
        <a:ln>
          <a:solidFill>
            <a:srgbClr val="3D87C7"/>
          </a:solidFill>
        </a:ln>
      </dgm:spPr>
    </dgm:pt>
    <dgm:pt modelId="{1CCB1312-D592-4A30-95D0-FA598925E7BD}" type="pres">
      <dgm:prSet presAssocID="{870696BD-4670-49B3-A412-A7E0BB8F7D97}" presName="text3" presStyleLbl="fgAcc3" presStyleIdx="1" presStyleCnt="2" custScaleX="172180" custScaleY="69671" custLinFactNeighborX="23652" custLinFactNeighborY="-11832">
        <dgm:presLayoutVars>
          <dgm:chPref val="3"/>
        </dgm:presLayoutVars>
      </dgm:prSet>
      <dgm:spPr/>
      <dgm:t>
        <a:bodyPr/>
        <a:lstStyle/>
        <a:p>
          <a:endParaRPr lang="lv-LV"/>
        </a:p>
      </dgm:t>
    </dgm:pt>
    <dgm:pt modelId="{2D2F4F2B-43A9-44F9-8B67-29E6356AE099}" type="pres">
      <dgm:prSet presAssocID="{870696BD-4670-49B3-A412-A7E0BB8F7D97}" presName="hierChild4" presStyleCnt="0"/>
      <dgm:spPr/>
    </dgm:pt>
  </dgm:ptLst>
  <dgm:cxnLst>
    <dgm:cxn modelId="{E421C63D-34E8-4272-A69F-B6AA19CD0B50}" type="presOf" srcId="{6441135D-4E2D-4BF3-88DA-A5389A8C492E}" destId="{42B57CA1-262A-4856-9A1E-8360CB0A3041}" srcOrd="0" destOrd="0" presId="urn:microsoft.com/office/officeart/2005/8/layout/hierarchy1"/>
    <dgm:cxn modelId="{7381E949-1A18-44C2-9BD2-A510ECD95CE8}" type="presOf" srcId="{870696BD-4670-49B3-A412-A7E0BB8F7D97}" destId="{1CCB1312-D592-4A30-95D0-FA598925E7BD}" srcOrd="0" destOrd="0" presId="urn:microsoft.com/office/officeart/2005/8/layout/hierarchy1"/>
    <dgm:cxn modelId="{D0A0E5D6-081E-4900-9099-E15D9DF34E89}" type="presOf" srcId="{D36B3D2C-99DD-4A12-A75C-16645E81AB2B}" destId="{E50702DF-E003-4CC5-A842-95552C4ADD77}" srcOrd="0" destOrd="0" presId="urn:microsoft.com/office/officeart/2005/8/layout/hierarchy1"/>
    <dgm:cxn modelId="{C93F3AEE-F44D-4812-B9D3-0BC542296391}" type="presOf" srcId="{9122CF6D-1113-4A6A-B0F1-55C1BA29417E}" destId="{60E988E3-53D1-4FEB-AD2F-321AF77C6FE6}" srcOrd="0" destOrd="0" presId="urn:microsoft.com/office/officeart/2005/8/layout/hierarchy1"/>
    <dgm:cxn modelId="{28BD7430-BDB1-4A4C-98A5-6A62D3D1FB1A}" type="presOf" srcId="{F976065E-41E3-4353-B171-864214D88CF4}" destId="{9F047CD8-A87B-491C-8E34-D3CA440A3FEE}" srcOrd="0" destOrd="0" presId="urn:microsoft.com/office/officeart/2005/8/layout/hierarchy1"/>
    <dgm:cxn modelId="{C5291513-54FA-4205-877A-B95D1663F7AD}" srcId="{12F9C82E-13CB-44C1-A680-DDEC65E2FC40}" destId="{722A8A28-0697-4A09-B1FF-AB7B9629C6AC}" srcOrd="0" destOrd="0" parTransId="{4F81B55A-4750-4A1E-9C1F-911F7F4D7177}" sibTransId="{E7147AF1-7755-4856-9867-F2634F0F2B94}"/>
    <dgm:cxn modelId="{AEC782DF-349D-46D1-B209-083D8FB440E3}" srcId="{6D24F14F-0CB4-40CF-B7AF-097CA5E2F403}" destId="{FC37FA2A-28D2-4D9C-8129-4B350B3255DC}" srcOrd="0" destOrd="0" parTransId="{FD08C74F-E547-4DEE-B283-4A63640F3729}" sibTransId="{8C055A37-2692-4A9C-B61F-394D13AFC0D9}"/>
    <dgm:cxn modelId="{43A94AB1-9243-436D-B2B8-82C769E54F17}" srcId="{722A8A28-0697-4A09-B1FF-AB7B9629C6AC}" destId="{9122CF6D-1113-4A6A-B0F1-55C1BA29417E}" srcOrd="1" destOrd="0" parTransId="{7DB6B7AA-285B-4A35-AD55-871991D94F36}" sibTransId="{883B5D83-D12C-456D-ACB2-AF58022F5817}"/>
    <dgm:cxn modelId="{50F324F6-489D-409C-BAE8-2F73B61977C7}" type="presOf" srcId="{722A8A28-0697-4A09-B1FF-AB7B9629C6AC}" destId="{8EE85F21-671A-4E8B-BD43-C0AAA7DE0F4A}" srcOrd="0" destOrd="0" presId="urn:microsoft.com/office/officeart/2005/8/layout/hierarchy1"/>
    <dgm:cxn modelId="{478E0525-CAE2-4B30-9E7D-75DC53267DDF}" type="presOf" srcId="{ED95B1AB-F8CE-47A5-A7E1-8CE00FF7D86B}" destId="{D34996A7-6C9C-48B7-B20A-6894562F020C}" srcOrd="0" destOrd="0" presId="urn:microsoft.com/office/officeart/2005/8/layout/hierarchy1"/>
    <dgm:cxn modelId="{234B5F2E-8310-4531-8922-E2AD8CEA8C4B}" srcId="{722A8A28-0697-4A09-B1FF-AB7B9629C6AC}" destId="{6441135D-4E2D-4BF3-88DA-A5389A8C492E}" srcOrd="2" destOrd="0" parTransId="{77726AB8-8E00-4B5E-B2C5-607C3DE33D62}" sibTransId="{5BBF0FE6-E8BE-40C0-A7DC-CCFE16BAE4A7}"/>
    <dgm:cxn modelId="{C7F4D255-B1DA-4071-AB26-3D45C5AAD951}" type="presOf" srcId="{7DB6B7AA-285B-4A35-AD55-871991D94F36}" destId="{13A5BF13-0CF5-4F47-BF7A-B9A5074D91E8}" srcOrd="0" destOrd="0" presId="urn:microsoft.com/office/officeart/2005/8/layout/hierarchy1"/>
    <dgm:cxn modelId="{2246A20C-1D30-4BC2-83F0-71437C445AF8}" srcId="{F976065E-41E3-4353-B171-864214D88CF4}" destId="{870696BD-4670-49B3-A412-A7E0BB8F7D97}" srcOrd="0" destOrd="0" parTransId="{82FC3C9F-B3CF-439B-BA8D-66BB3E87B5C3}" sibTransId="{3BEE7891-F954-4DCC-851E-8D83DE6B038A}"/>
    <dgm:cxn modelId="{54D831D5-780A-42A6-ACB7-54017EAEEAD3}" type="presOf" srcId="{D2A361FC-80DD-44F1-8A67-47E47664F03C}" destId="{88642665-DFB4-4A39-A71C-0DC758A642D2}" srcOrd="0" destOrd="0" presId="urn:microsoft.com/office/officeart/2005/8/layout/hierarchy1"/>
    <dgm:cxn modelId="{BF5A710D-9124-4145-A605-1078C9E8F9F1}" type="presOf" srcId="{4F81B55A-4750-4A1E-9C1F-911F7F4D7177}" destId="{F6B76B81-05C4-4F98-B73D-64FF3A7FD27C}" srcOrd="0" destOrd="0" presId="urn:microsoft.com/office/officeart/2005/8/layout/hierarchy1"/>
    <dgm:cxn modelId="{73E298D7-0421-45B9-862C-D2961B756ED3}" srcId="{722A8A28-0697-4A09-B1FF-AB7B9629C6AC}" destId="{D36B3D2C-99DD-4A12-A75C-16645E81AB2B}" srcOrd="0" destOrd="0" parTransId="{ED95B1AB-F8CE-47A5-A7E1-8CE00FF7D86B}" sibTransId="{6D65CEDA-667B-440B-B006-30733EC10EFA}"/>
    <dgm:cxn modelId="{D5D6A888-8D68-4558-B290-40284FE5C14E}" srcId="{FC37FA2A-28D2-4D9C-8129-4B350B3255DC}" destId="{F976065E-41E3-4353-B171-864214D88CF4}" srcOrd="1" destOrd="0" parTransId="{D2A361FC-80DD-44F1-8A67-47E47664F03C}" sibTransId="{CF167842-6E91-41FB-9E50-BBFE7759A544}"/>
    <dgm:cxn modelId="{99C00906-5DEA-4B03-9439-89156980A7F4}" srcId="{FC37FA2A-28D2-4D9C-8129-4B350B3255DC}" destId="{12F9C82E-13CB-44C1-A680-DDEC65E2FC40}" srcOrd="0" destOrd="0" parTransId="{343E833F-A44F-42FD-B59D-6ADCFCC41DD3}" sibTransId="{CE3044BC-BB57-418F-8F1E-3E9CD4646F34}"/>
    <dgm:cxn modelId="{9033D8E0-E4B8-4E0E-A951-9DAB6F16D269}" type="presOf" srcId="{6D24F14F-0CB4-40CF-B7AF-097CA5E2F403}" destId="{EDEE3296-8385-47EA-95D5-D27E2D489E15}" srcOrd="0" destOrd="0" presId="urn:microsoft.com/office/officeart/2005/8/layout/hierarchy1"/>
    <dgm:cxn modelId="{3BCF5547-615A-42A4-BBC3-4E9970986593}" type="presOf" srcId="{82FC3C9F-B3CF-439B-BA8D-66BB3E87B5C3}" destId="{077A3863-F87C-4D08-887F-477E6C091678}" srcOrd="0" destOrd="0" presId="urn:microsoft.com/office/officeart/2005/8/layout/hierarchy1"/>
    <dgm:cxn modelId="{82792A7B-7481-43AD-BA90-2200570C4B8B}" type="presOf" srcId="{FC37FA2A-28D2-4D9C-8129-4B350B3255DC}" destId="{EB2016D2-3847-4EA9-84EA-C89B2FF696C7}" srcOrd="0" destOrd="0" presId="urn:microsoft.com/office/officeart/2005/8/layout/hierarchy1"/>
    <dgm:cxn modelId="{BC2DE2DD-A4E4-490B-9CDF-785B841F3D0C}" type="presOf" srcId="{12F9C82E-13CB-44C1-A680-DDEC65E2FC40}" destId="{468052C6-B5F3-4369-A239-1A8245DCA44A}" srcOrd="0" destOrd="0" presId="urn:microsoft.com/office/officeart/2005/8/layout/hierarchy1"/>
    <dgm:cxn modelId="{55FB17D6-6E44-4CD0-899D-8AFB3FF70FD9}" type="presOf" srcId="{77726AB8-8E00-4B5E-B2C5-607C3DE33D62}" destId="{80D721A1-E7C8-4A84-9409-A0B37BC16B81}" srcOrd="0" destOrd="0" presId="urn:microsoft.com/office/officeart/2005/8/layout/hierarchy1"/>
    <dgm:cxn modelId="{201E2E13-CD20-403F-B527-DD819E8BCC5B}" type="presOf" srcId="{343E833F-A44F-42FD-B59D-6ADCFCC41DD3}" destId="{06AA6AD3-6CE2-43BF-96C9-D5BC19DDDA4A}" srcOrd="0" destOrd="0" presId="urn:microsoft.com/office/officeart/2005/8/layout/hierarchy1"/>
    <dgm:cxn modelId="{1ED4A7B0-4E32-44E4-A1F8-9E6AD27DCEEE}" type="presParOf" srcId="{EDEE3296-8385-47EA-95D5-D27E2D489E15}" destId="{B34C917E-4597-43A7-A2D4-48EC25E1E740}" srcOrd="0" destOrd="0" presId="urn:microsoft.com/office/officeart/2005/8/layout/hierarchy1"/>
    <dgm:cxn modelId="{468D9848-211B-4F3B-8390-602259FC080A}" type="presParOf" srcId="{B34C917E-4597-43A7-A2D4-48EC25E1E740}" destId="{12C0D384-8D14-45D5-9601-7B927C44C4FA}" srcOrd="0" destOrd="0" presId="urn:microsoft.com/office/officeart/2005/8/layout/hierarchy1"/>
    <dgm:cxn modelId="{8F804893-92C4-4E06-9E22-7EB785397224}" type="presParOf" srcId="{12C0D384-8D14-45D5-9601-7B927C44C4FA}" destId="{B1BC70F3-1EF1-491F-A945-3178508A6A98}" srcOrd="0" destOrd="0" presId="urn:microsoft.com/office/officeart/2005/8/layout/hierarchy1"/>
    <dgm:cxn modelId="{B5F0E12E-54E6-41AC-ACD7-D7FFFA71D976}" type="presParOf" srcId="{12C0D384-8D14-45D5-9601-7B927C44C4FA}" destId="{EB2016D2-3847-4EA9-84EA-C89B2FF696C7}" srcOrd="1" destOrd="0" presId="urn:microsoft.com/office/officeart/2005/8/layout/hierarchy1"/>
    <dgm:cxn modelId="{DF7755CA-EBEE-4FA4-B1E0-030EC1EEDAB0}" type="presParOf" srcId="{B34C917E-4597-43A7-A2D4-48EC25E1E740}" destId="{793ADE9F-60F6-489F-A2B8-8C36A2AB6ADA}" srcOrd="1" destOrd="0" presId="urn:microsoft.com/office/officeart/2005/8/layout/hierarchy1"/>
    <dgm:cxn modelId="{1F342B89-DDE4-415C-AFC8-7F1988FCDF9D}" type="presParOf" srcId="{793ADE9F-60F6-489F-A2B8-8C36A2AB6ADA}" destId="{06AA6AD3-6CE2-43BF-96C9-D5BC19DDDA4A}" srcOrd="0" destOrd="0" presId="urn:microsoft.com/office/officeart/2005/8/layout/hierarchy1"/>
    <dgm:cxn modelId="{A6DF643D-BF3D-4246-B7E8-D1EADE21C8CC}" type="presParOf" srcId="{793ADE9F-60F6-489F-A2B8-8C36A2AB6ADA}" destId="{1E2D0ED8-D479-43CA-8862-1A1024B30DF6}" srcOrd="1" destOrd="0" presId="urn:microsoft.com/office/officeart/2005/8/layout/hierarchy1"/>
    <dgm:cxn modelId="{D6525C96-D406-4738-99D0-6CB2AA59493C}" type="presParOf" srcId="{1E2D0ED8-D479-43CA-8862-1A1024B30DF6}" destId="{5C385FC9-F2EE-4944-9DB8-79E8E67C2E30}" srcOrd="0" destOrd="0" presId="urn:microsoft.com/office/officeart/2005/8/layout/hierarchy1"/>
    <dgm:cxn modelId="{1660F68D-300F-4304-A0E5-5934144B4D7B}" type="presParOf" srcId="{5C385FC9-F2EE-4944-9DB8-79E8E67C2E30}" destId="{B00B5B25-7876-4839-943C-5AA33714B137}" srcOrd="0" destOrd="0" presId="urn:microsoft.com/office/officeart/2005/8/layout/hierarchy1"/>
    <dgm:cxn modelId="{DAFBFF3A-94E4-4E07-943E-B63BE23D7358}" type="presParOf" srcId="{5C385FC9-F2EE-4944-9DB8-79E8E67C2E30}" destId="{468052C6-B5F3-4369-A239-1A8245DCA44A}" srcOrd="1" destOrd="0" presId="urn:microsoft.com/office/officeart/2005/8/layout/hierarchy1"/>
    <dgm:cxn modelId="{65A6AFEC-4AF4-4357-A828-7CF2B524598B}" type="presParOf" srcId="{1E2D0ED8-D479-43CA-8862-1A1024B30DF6}" destId="{50E87CFF-4FF0-45D6-82D7-C219363EAF8F}" srcOrd="1" destOrd="0" presId="urn:microsoft.com/office/officeart/2005/8/layout/hierarchy1"/>
    <dgm:cxn modelId="{729FC8E5-04DC-4989-8E8B-D6E732664D2F}" type="presParOf" srcId="{50E87CFF-4FF0-45D6-82D7-C219363EAF8F}" destId="{F6B76B81-05C4-4F98-B73D-64FF3A7FD27C}" srcOrd="0" destOrd="0" presId="urn:microsoft.com/office/officeart/2005/8/layout/hierarchy1"/>
    <dgm:cxn modelId="{6FEA4BFD-6884-4198-9B35-6FAACC8765DF}" type="presParOf" srcId="{50E87CFF-4FF0-45D6-82D7-C219363EAF8F}" destId="{8DB28BBE-6586-4819-B657-F3AF2062EA2E}" srcOrd="1" destOrd="0" presId="urn:microsoft.com/office/officeart/2005/8/layout/hierarchy1"/>
    <dgm:cxn modelId="{D4DD47BE-741D-4D44-814B-83C206CDC39E}" type="presParOf" srcId="{8DB28BBE-6586-4819-B657-F3AF2062EA2E}" destId="{5E0303A1-DE0C-416E-9395-FAF11B57204A}" srcOrd="0" destOrd="0" presId="urn:microsoft.com/office/officeart/2005/8/layout/hierarchy1"/>
    <dgm:cxn modelId="{F9232465-8B5A-48E7-A7B8-E63A8F3FA397}" type="presParOf" srcId="{5E0303A1-DE0C-416E-9395-FAF11B57204A}" destId="{B0D2872F-8C7F-4CE6-9D12-320B83D9A00F}" srcOrd="0" destOrd="0" presId="urn:microsoft.com/office/officeart/2005/8/layout/hierarchy1"/>
    <dgm:cxn modelId="{D4511B08-BF88-4003-9A91-FDB5A60571D1}" type="presParOf" srcId="{5E0303A1-DE0C-416E-9395-FAF11B57204A}" destId="{8EE85F21-671A-4E8B-BD43-C0AAA7DE0F4A}" srcOrd="1" destOrd="0" presId="urn:microsoft.com/office/officeart/2005/8/layout/hierarchy1"/>
    <dgm:cxn modelId="{4FB5289B-B230-4462-A9AC-C5131DED2F21}" type="presParOf" srcId="{8DB28BBE-6586-4819-B657-F3AF2062EA2E}" destId="{1E6DBF05-0B5A-4C30-8554-FB2A3366BB1C}" srcOrd="1" destOrd="0" presId="urn:microsoft.com/office/officeart/2005/8/layout/hierarchy1"/>
    <dgm:cxn modelId="{3CECDA0E-8719-43E1-933F-D575AE07CFB5}" type="presParOf" srcId="{1E6DBF05-0B5A-4C30-8554-FB2A3366BB1C}" destId="{D34996A7-6C9C-48B7-B20A-6894562F020C}" srcOrd="0" destOrd="0" presId="urn:microsoft.com/office/officeart/2005/8/layout/hierarchy1"/>
    <dgm:cxn modelId="{A4B8EC52-E270-4A36-8332-9342E0FC1C07}" type="presParOf" srcId="{1E6DBF05-0B5A-4C30-8554-FB2A3366BB1C}" destId="{18E2312D-E400-42E4-859D-195728390819}" srcOrd="1" destOrd="0" presId="urn:microsoft.com/office/officeart/2005/8/layout/hierarchy1"/>
    <dgm:cxn modelId="{344452DA-1585-495F-9ACF-68BFA40D5F1C}" type="presParOf" srcId="{18E2312D-E400-42E4-859D-195728390819}" destId="{1BFFA6FB-EA48-459B-9163-50ED6E2FA3D7}" srcOrd="0" destOrd="0" presId="urn:microsoft.com/office/officeart/2005/8/layout/hierarchy1"/>
    <dgm:cxn modelId="{24A4832C-2553-41C3-9980-EA002337F980}" type="presParOf" srcId="{1BFFA6FB-EA48-459B-9163-50ED6E2FA3D7}" destId="{54CD92BC-C8D0-440F-8F33-07B65FC1B7DD}" srcOrd="0" destOrd="0" presId="urn:microsoft.com/office/officeart/2005/8/layout/hierarchy1"/>
    <dgm:cxn modelId="{0963CC42-DA09-4AFA-A869-C8417A1CFBEA}" type="presParOf" srcId="{1BFFA6FB-EA48-459B-9163-50ED6E2FA3D7}" destId="{E50702DF-E003-4CC5-A842-95552C4ADD77}" srcOrd="1" destOrd="0" presId="urn:microsoft.com/office/officeart/2005/8/layout/hierarchy1"/>
    <dgm:cxn modelId="{6BEB993A-EEBE-4082-8FC8-FC87AEA80E96}" type="presParOf" srcId="{18E2312D-E400-42E4-859D-195728390819}" destId="{6CF35B57-B029-4823-B979-64625FE48652}" srcOrd="1" destOrd="0" presId="urn:microsoft.com/office/officeart/2005/8/layout/hierarchy1"/>
    <dgm:cxn modelId="{97B3BE8A-3C1B-4FE5-980A-411E31A49F01}" type="presParOf" srcId="{1E6DBF05-0B5A-4C30-8554-FB2A3366BB1C}" destId="{13A5BF13-0CF5-4F47-BF7A-B9A5074D91E8}" srcOrd="2" destOrd="0" presId="urn:microsoft.com/office/officeart/2005/8/layout/hierarchy1"/>
    <dgm:cxn modelId="{06539930-769F-46A6-83B2-9D387D4E43D1}" type="presParOf" srcId="{1E6DBF05-0B5A-4C30-8554-FB2A3366BB1C}" destId="{74518456-D782-4045-A3B3-71374824A64D}" srcOrd="3" destOrd="0" presId="urn:microsoft.com/office/officeart/2005/8/layout/hierarchy1"/>
    <dgm:cxn modelId="{389E39F8-D9CE-4358-B59A-F1CDAAEBE4CC}" type="presParOf" srcId="{74518456-D782-4045-A3B3-71374824A64D}" destId="{BE99E227-B500-4C52-B092-241F216D3A53}" srcOrd="0" destOrd="0" presId="urn:microsoft.com/office/officeart/2005/8/layout/hierarchy1"/>
    <dgm:cxn modelId="{C4EE373C-BC37-4C0C-A564-FC484661FE75}" type="presParOf" srcId="{BE99E227-B500-4C52-B092-241F216D3A53}" destId="{0CB7CF95-FCBB-4CFD-8B50-8282333CEFA4}" srcOrd="0" destOrd="0" presId="urn:microsoft.com/office/officeart/2005/8/layout/hierarchy1"/>
    <dgm:cxn modelId="{C618A098-D6C1-4D72-A2E5-A62DB0824AFC}" type="presParOf" srcId="{BE99E227-B500-4C52-B092-241F216D3A53}" destId="{60E988E3-53D1-4FEB-AD2F-321AF77C6FE6}" srcOrd="1" destOrd="0" presId="urn:microsoft.com/office/officeart/2005/8/layout/hierarchy1"/>
    <dgm:cxn modelId="{473D0158-4DF0-46E3-95A2-C9BF145C4C9B}" type="presParOf" srcId="{74518456-D782-4045-A3B3-71374824A64D}" destId="{3564E394-D9EA-408A-97A4-CF461FC6B3C2}" srcOrd="1" destOrd="0" presId="urn:microsoft.com/office/officeart/2005/8/layout/hierarchy1"/>
    <dgm:cxn modelId="{0341606E-96D7-4350-BE4A-82CA768BB172}" type="presParOf" srcId="{1E6DBF05-0B5A-4C30-8554-FB2A3366BB1C}" destId="{80D721A1-E7C8-4A84-9409-A0B37BC16B81}" srcOrd="4" destOrd="0" presId="urn:microsoft.com/office/officeart/2005/8/layout/hierarchy1"/>
    <dgm:cxn modelId="{7913944F-2138-430D-A4E9-D749D2FE1933}" type="presParOf" srcId="{1E6DBF05-0B5A-4C30-8554-FB2A3366BB1C}" destId="{7FADE2B6-6718-459E-B190-23C6E67927C0}" srcOrd="5" destOrd="0" presId="urn:microsoft.com/office/officeart/2005/8/layout/hierarchy1"/>
    <dgm:cxn modelId="{D3E6EE4B-3189-407C-BFA1-3B5946454D29}" type="presParOf" srcId="{7FADE2B6-6718-459E-B190-23C6E67927C0}" destId="{E2803BCD-EEE6-407F-B89D-F1F11D042C29}" srcOrd="0" destOrd="0" presId="urn:microsoft.com/office/officeart/2005/8/layout/hierarchy1"/>
    <dgm:cxn modelId="{3DE14FD3-D8F0-49FF-B512-92C575C6EFD9}" type="presParOf" srcId="{E2803BCD-EEE6-407F-B89D-F1F11D042C29}" destId="{1179185E-87B9-4E0B-B134-BD101A78E00D}" srcOrd="0" destOrd="0" presId="urn:microsoft.com/office/officeart/2005/8/layout/hierarchy1"/>
    <dgm:cxn modelId="{4F6BB8DA-7579-4DCD-B015-A1F21B516CEF}" type="presParOf" srcId="{E2803BCD-EEE6-407F-B89D-F1F11D042C29}" destId="{42B57CA1-262A-4856-9A1E-8360CB0A3041}" srcOrd="1" destOrd="0" presId="urn:microsoft.com/office/officeart/2005/8/layout/hierarchy1"/>
    <dgm:cxn modelId="{FEBC2105-3BFE-45C1-A72D-B29EFFF1BA29}" type="presParOf" srcId="{7FADE2B6-6718-459E-B190-23C6E67927C0}" destId="{1A117540-523F-463B-BD4E-5A5740ED66BD}" srcOrd="1" destOrd="0" presId="urn:microsoft.com/office/officeart/2005/8/layout/hierarchy1"/>
    <dgm:cxn modelId="{E4DD08BB-6843-4D42-B743-3F4EF3A2542F}" type="presParOf" srcId="{793ADE9F-60F6-489F-A2B8-8C36A2AB6ADA}" destId="{88642665-DFB4-4A39-A71C-0DC758A642D2}" srcOrd="2" destOrd="0" presId="urn:microsoft.com/office/officeart/2005/8/layout/hierarchy1"/>
    <dgm:cxn modelId="{BCAEED5F-41A5-4532-BBC1-AF324F8C87A8}" type="presParOf" srcId="{793ADE9F-60F6-489F-A2B8-8C36A2AB6ADA}" destId="{87D72170-06B1-45DD-B7E4-E0A716634375}" srcOrd="3" destOrd="0" presId="urn:microsoft.com/office/officeart/2005/8/layout/hierarchy1"/>
    <dgm:cxn modelId="{719146C5-7F0F-4E37-B047-1B77AEFCF0F8}" type="presParOf" srcId="{87D72170-06B1-45DD-B7E4-E0A716634375}" destId="{8A0B8ADF-0418-444B-9488-391A33FA2512}" srcOrd="0" destOrd="0" presId="urn:microsoft.com/office/officeart/2005/8/layout/hierarchy1"/>
    <dgm:cxn modelId="{FCB3162F-1F9B-47EF-9599-A1F5D060E5AD}" type="presParOf" srcId="{8A0B8ADF-0418-444B-9488-391A33FA2512}" destId="{628C0731-42A0-4CB2-989E-71C421BBEDAC}" srcOrd="0" destOrd="0" presId="urn:microsoft.com/office/officeart/2005/8/layout/hierarchy1"/>
    <dgm:cxn modelId="{375DE619-6688-408A-B5F9-82EB9ADF4581}" type="presParOf" srcId="{8A0B8ADF-0418-444B-9488-391A33FA2512}" destId="{9F047CD8-A87B-491C-8E34-D3CA440A3FEE}" srcOrd="1" destOrd="0" presId="urn:microsoft.com/office/officeart/2005/8/layout/hierarchy1"/>
    <dgm:cxn modelId="{688C61DE-5EBE-4732-9FCA-742A8D9DB994}" type="presParOf" srcId="{87D72170-06B1-45DD-B7E4-E0A716634375}" destId="{3177D876-3962-4500-936E-DEAB725427BC}" srcOrd="1" destOrd="0" presId="urn:microsoft.com/office/officeart/2005/8/layout/hierarchy1"/>
    <dgm:cxn modelId="{69E4A563-A495-4055-BA71-4727223325D7}" type="presParOf" srcId="{3177D876-3962-4500-936E-DEAB725427BC}" destId="{077A3863-F87C-4D08-887F-477E6C091678}" srcOrd="0" destOrd="0" presId="urn:microsoft.com/office/officeart/2005/8/layout/hierarchy1"/>
    <dgm:cxn modelId="{90EDA96D-A838-4803-95C1-C18F0181EE8E}" type="presParOf" srcId="{3177D876-3962-4500-936E-DEAB725427BC}" destId="{269E2DE6-B062-4708-BCF1-F51EF51D87D3}" srcOrd="1" destOrd="0" presId="urn:microsoft.com/office/officeart/2005/8/layout/hierarchy1"/>
    <dgm:cxn modelId="{1F6D7931-2C79-41D9-990F-C841F3302356}" type="presParOf" srcId="{269E2DE6-B062-4708-BCF1-F51EF51D87D3}" destId="{C488C0EE-AB7D-4E30-ABB5-BDBC7A41D028}" srcOrd="0" destOrd="0" presId="urn:microsoft.com/office/officeart/2005/8/layout/hierarchy1"/>
    <dgm:cxn modelId="{CF64AABE-A99A-4BA1-95A8-A79A8764ADBC}" type="presParOf" srcId="{C488C0EE-AB7D-4E30-ABB5-BDBC7A41D028}" destId="{5FED8F16-C2A0-4FE4-98D7-661741578596}" srcOrd="0" destOrd="0" presId="urn:microsoft.com/office/officeart/2005/8/layout/hierarchy1"/>
    <dgm:cxn modelId="{5775D035-7C2D-4CA4-AFDF-D9B2FD7D1492}" type="presParOf" srcId="{C488C0EE-AB7D-4E30-ABB5-BDBC7A41D028}" destId="{1CCB1312-D592-4A30-95D0-FA598925E7BD}" srcOrd="1" destOrd="0" presId="urn:microsoft.com/office/officeart/2005/8/layout/hierarchy1"/>
    <dgm:cxn modelId="{2C9493BC-8F7A-4066-9CF3-84AD094F8D5D}" type="presParOf" srcId="{269E2DE6-B062-4708-BCF1-F51EF51D87D3}" destId="{2D2F4F2B-43A9-44F9-8B67-29E6356AE09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4F14F-0CB4-40CF-B7AF-097CA5E2F4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v-LV"/>
        </a:p>
      </dgm:t>
    </dgm:pt>
    <dgm:pt modelId="{FC37FA2A-28D2-4D9C-8129-4B350B3255DC}">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Drošas ēkas</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FD08C74F-E547-4DEE-B283-4A63640F3729}" type="parTrans" cxnId="{AEC782DF-349D-46D1-B209-083D8FB440E3}">
      <dgm:prSet/>
      <dgm:spPr/>
      <dgm:t>
        <a:bodyPr/>
        <a:lstStyle/>
        <a:p>
          <a:endParaRPr lang="lv-LV"/>
        </a:p>
      </dgm:t>
    </dgm:pt>
    <dgm:pt modelId="{8C055A37-2692-4A9C-B61F-394D13AFC0D9}" type="sibTrans" cxnId="{AEC782DF-349D-46D1-B209-083D8FB440E3}">
      <dgm:prSet/>
      <dgm:spPr/>
      <dgm:t>
        <a:bodyPr/>
        <a:lstStyle/>
        <a:p>
          <a:endParaRPr lang="lv-LV"/>
        </a:p>
      </dgm:t>
    </dgm:pt>
    <dgm:pt modelId="{12F9C82E-13CB-44C1-A680-DDEC65E2FC40}">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Normatīvie akti</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343E833F-A44F-42FD-B59D-6ADCFCC41DD3}" type="parTrans" cxnId="{99C00906-5DEA-4B03-9439-89156980A7F4}">
      <dgm:prSet>
        <dgm:style>
          <a:lnRef idx="3">
            <a:schemeClr val="lt1"/>
          </a:lnRef>
          <a:fillRef idx="1">
            <a:schemeClr val="accent4"/>
          </a:fillRef>
          <a:effectRef idx="1">
            <a:schemeClr val="accent4"/>
          </a:effectRef>
          <a:fontRef idx="minor">
            <a:schemeClr val="lt1"/>
          </a:fontRef>
        </dgm:style>
      </dgm:prSet>
      <dgm:spPr>
        <a:solidFill>
          <a:srgbClr val="3D87C7"/>
        </a:solidFill>
        <a:ln>
          <a:solidFill>
            <a:srgbClr val="3D87C7"/>
          </a:solidFill>
        </a:ln>
      </dgm:spPr>
      <dgm:t>
        <a:bodyPr/>
        <a:lstStyle/>
        <a:p>
          <a:endParaRPr lang="lv-LV"/>
        </a:p>
      </dgm:t>
    </dgm:pt>
    <dgm:pt modelId="{CE3044BC-BB57-418F-8F1E-3E9CD4646F34}" type="sibTrans" cxnId="{99C00906-5DEA-4B03-9439-89156980A7F4}">
      <dgm:prSet/>
      <dgm:spPr/>
      <dgm:t>
        <a:bodyPr/>
        <a:lstStyle/>
        <a:p>
          <a:endParaRPr lang="lv-LV"/>
        </a:p>
      </dgm:t>
    </dgm:pt>
    <dgm:pt modelId="{722A8A28-0697-4A09-B1FF-AB7B9629C6AC}">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Vai tiek pildīti?</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4F81B55A-4750-4A1E-9C1F-911F7F4D7177}" type="parTrans" cxnId="{C5291513-54FA-4205-877A-B95D1663F7AD}">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E7147AF1-7755-4856-9867-F2634F0F2B94}" type="sibTrans" cxnId="{C5291513-54FA-4205-877A-B95D1663F7AD}">
      <dgm:prSet/>
      <dgm:spPr/>
      <dgm:t>
        <a:bodyPr/>
        <a:lstStyle/>
        <a:p>
          <a:endParaRPr lang="lv-LV"/>
        </a:p>
      </dgm:t>
    </dgm:pt>
    <dgm:pt modelId="{F976065E-41E3-4353-B171-864214D88CF4}">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Finanšu un cita veida atbalsts</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D2A361FC-80DD-44F1-8A67-47E47664F03C}" type="parTrans" cxnId="{D5D6A888-8D68-4558-B290-40284FE5C14E}">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CF167842-6E91-41FB-9E50-BBFE7759A544}" type="sibTrans" cxnId="{D5D6A888-8D68-4558-B290-40284FE5C14E}">
      <dgm:prSet/>
      <dgm:spPr/>
      <dgm:t>
        <a:bodyPr/>
        <a:lstStyle/>
        <a:p>
          <a:endParaRPr lang="lv-LV"/>
        </a:p>
      </dgm:t>
    </dgm:pt>
    <dgm:pt modelId="{870696BD-4670-49B3-A412-A7E0BB8F7D97}">
      <dgm:prSet phldrT="[Text]" custT="1">
        <dgm:style>
          <a:lnRef idx="2">
            <a:schemeClr val="accent4"/>
          </a:lnRef>
          <a:fillRef idx="1">
            <a:schemeClr val="lt1"/>
          </a:fillRef>
          <a:effectRef idx="0">
            <a:schemeClr val="accent4"/>
          </a:effectRef>
          <a:fontRef idx="minor">
            <a:schemeClr val="dk1"/>
          </a:fontRef>
        </dgm:style>
      </dgm:prSet>
      <dgm:spPr/>
      <dgm:t>
        <a:bodyPr/>
        <a:lstStyle/>
        <a:p>
          <a:pPr marL="0" indent="0" algn="ctr" defTabSz="914400" rtl="0" eaLnBrk="1" latinLnBrk="0" hangingPunct="1">
            <a:spcBef>
              <a:spcPct val="2000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Vai pietiekams?</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82FC3C9F-B3CF-439B-BA8D-66BB3E87B5C3}" type="parTrans" cxnId="{2246A20C-1D30-4BC2-83F0-71437C445AF8}">
      <dgm:prSet>
        <dgm:style>
          <a:lnRef idx="3">
            <a:schemeClr val="lt1"/>
          </a:lnRef>
          <a:fillRef idx="1">
            <a:schemeClr val="accent4"/>
          </a:fillRef>
          <a:effectRef idx="1">
            <a:schemeClr val="accent4"/>
          </a:effectRef>
          <a:fontRef idx="minor">
            <a:schemeClr val="lt1"/>
          </a:fontRef>
        </dgm:style>
      </dgm:prSet>
      <dgm:spPr>
        <a:solidFill>
          <a:srgbClr val="3D87C7"/>
        </a:solidFill>
        <a:ln>
          <a:solidFill>
            <a:srgbClr val="3D87C7"/>
          </a:solidFill>
        </a:ln>
      </dgm:spPr>
      <dgm:t>
        <a:bodyPr/>
        <a:lstStyle/>
        <a:p>
          <a:endParaRPr lang="lv-LV"/>
        </a:p>
      </dgm:t>
    </dgm:pt>
    <dgm:pt modelId="{3BEE7891-F954-4DCC-851E-8D83DE6B038A}" type="sibTrans" cxnId="{2246A20C-1D30-4BC2-83F0-71437C445AF8}">
      <dgm:prSet/>
      <dgm:spPr/>
      <dgm:t>
        <a:bodyPr/>
        <a:lstStyle/>
        <a:p>
          <a:endParaRPr lang="lv-LV"/>
        </a:p>
      </dgm:t>
    </dgm:pt>
    <dgm:pt modelId="{9122CF6D-1113-4A6A-B0F1-55C1BA29417E}">
      <dgm:prSet custT="1">
        <dgm:style>
          <a:lnRef idx="2">
            <a:schemeClr val="accent4"/>
          </a:lnRef>
          <a:fillRef idx="1">
            <a:schemeClr val="lt1"/>
          </a:fillRef>
          <a:effectRef idx="0">
            <a:schemeClr val="accent4"/>
          </a:effectRef>
          <a:fontRef idx="minor">
            <a:schemeClr val="dk1"/>
          </a:fontRef>
        </dgm:style>
      </dgm:prSet>
      <dgm:spPr/>
      <dgm:t>
        <a:bodyPr/>
        <a:lstStyle/>
        <a:p>
          <a:r>
            <a:rPr lang="lv-LV" sz="1900" b="1" kern="1200" dirty="0" smtClean="0">
              <a:solidFill>
                <a:srgbClr val="3D87C7"/>
              </a:solidFill>
              <a:latin typeface="Arial" panose="020B0604020202020204" pitchFamily="34" charset="0"/>
              <a:ea typeface="+mn-ea"/>
              <a:cs typeface="Arial" panose="020B0604020202020204" pitchFamily="34" charset="0"/>
            </a:rPr>
            <a:t>pārvaldnieki</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7DB6B7AA-285B-4A35-AD55-871991D94F36}" type="parTrans" cxnId="{43A94AB1-9243-436D-B2B8-82C769E54F17}">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883B5D83-D12C-456D-ACB2-AF58022F5817}" type="sibTrans" cxnId="{43A94AB1-9243-436D-B2B8-82C769E54F17}">
      <dgm:prSet/>
      <dgm:spPr/>
      <dgm:t>
        <a:bodyPr/>
        <a:lstStyle/>
        <a:p>
          <a:endParaRPr lang="lv-LV"/>
        </a:p>
      </dgm:t>
    </dgm:pt>
    <dgm:pt modelId="{6441135D-4E2D-4BF3-88DA-A5389A8C492E}">
      <dgm:prSet custT="1">
        <dgm:style>
          <a:lnRef idx="2">
            <a:schemeClr val="accent4"/>
          </a:lnRef>
          <a:fillRef idx="1">
            <a:schemeClr val="lt1"/>
          </a:fillRef>
          <a:effectRef idx="0">
            <a:schemeClr val="accent4"/>
          </a:effectRef>
          <a:fontRef idx="minor">
            <a:schemeClr val="dk1"/>
          </a:fontRef>
        </dgm:style>
      </dgm:prSet>
      <dgm:spPr/>
      <dgm:t>
        <a:bodyPr/>
        <a:lstStyle/>
        <a:p>
          <a:r>
            <a:rPr lang="lv-LV" sz="1900" b="1" kern="1200" dirty="0" smtClean="0">
              <a:solidFill>
                <a:srgbClr val="3D87C7"/>
              </a:solidFill>
              <a:latin typeface="Arial" panose="020B0604020202020204" pitchFamily="34" charset="0"/>
              <a:ea typeface="+mn-ea"/>
              <a:cs typeface="Arial" panose="020B0604020202020204" pitchFamily="34" charset="0"/>
            </a:rPr>
            <a:t>būvvaldes</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77726AB8-8E00-4B5E-B2C5-607C3DE33D62}" type="parTrans" cxnId="{234B5F2E-8310-4531-8922-E2AD8CEA8C4B}">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5BBF0FE6-E8BE-40C0-A7DC-CCFE16BAE4A7}" type="sibTrans" cxnId="{234B5F2E-8310-4531-8922-E2AD8CEA8C4B}">
      <dgm:prSet/>
      <dgm:spPr/>
      <dgm:t>
        <a:bodyPr/>
        <a:lstStyle/>
        <a:p>
          <a:endParaRPr lang="lv-LV"/>
        </a:p>
      </dgm:t>
    </dgm:pt>
    <dgm:pt modelId="{D36B3D2C-99DD-4A12-A75C-16645E81AB2B}">
      <dgm:prSet custT="1">
        <dgm:style>
          <a:lnRef idx="2">
            <a:schemeClr val="accent4"/>
          </a:lnRef>
          <a:fillRef idx="1">
            <a:schemeClr val="lt1"/>
          </a:fillRef>
          <a:effectRef idx="0">
            <a:schemeClr val="accent4"/>
          </a:effectRef>
          <a:fontRef idx="minor">
            <a:schemeClr val="dk1"/>
          </a:fontRef>
        </dgm:style>
      </dgm:prSet>
      <dgm:spPr/>
      <dgm:t>
        <a:bodyPr/>
        <a:lstStyle/>
        <a:p>
          <a:r>
            <a:rPr lang="lv-LV" sz="1900" b="1" kern="1200" dirty="0" smtClean="0">
              <a:solidFill>
                <a:srgbClr val="3D87C7"/>
              </a:solidFill>
              <a:latin typeface="Arial" panose="020B0604020202020204" pitchFamily="34" charset="0"/>
              <a:ea typeface="+mn-ea"/>
              <a:cs typeface="Arial" panose="020B0604020202020204" pitchFamily="34" charset="0"/>
            </a:rPr>
            <a:t>īpašnieki</a:t>
          </a:r>
          <a:endParaRPr lang="lv-LV" sz="1900" b="1" kern="1200" dirty="0">
            <a:solidFill>
              <a:srgbClr val="3D87C7"/>
            </a:solidFill>
            <a:latin typeface="Arial" panose="020B0604020202020204" pitchFamily="34" charset="0"/>
            <a:ea typeface="+mn-ea"/>
            <a:cs typeface="Arial" panose="020B0604020202020204" pitchFamily="34" charset="0"/>
          </a:endParaRPr>
        </a:p>
      </dgm:t>
    </dgm:pt>
    <dgm:pt modelId="{ED95B1AB-F8CE-47A5-A7E1-8CE00FF7D86B}" type="parTrans" cxnId="{73E298D7-0421-45B9-862C-D2961B756ED3}">
      <dgm:prSet>
        <dgm:style>
          <a:lnRef idx="3">
            <a:schemeClr val="lt1"/>
          </a:lnRef>
          <a:fillRef idx="1">
            <a:schemeClr val="accent4"/>
          </a:fillRef>
          <a:effectRef idx="1">
            <a:schemeClr val="accent4"/>
          </a:effectRef>
          <a:fontRef idx="minor">
            <a:schemeClr val="lt1"/>
          </a:fontRef>
        </dgm:style>
      </dgm:prSet>
      <dgm:spPr>
        <a:ln>
          <a:solidFill>
            <a:srgbClr val="3D87C7"/>
          </a:solidFill>
        </a:ln>
      </dgm:spPr>
      <dgm:t>
        <a:bodyPr/>
        <a:lstStyle/>
        <a:p>
          <a:endParaRPr lang="lv-LV"/>
        </a:p>
      </dgm:t>
    </dgm:pt>
    <dgm:pt modelId="{6D65CEDA-667B-440B-B006-30733EC10EFA}" type="sibTrans" cxnId="{73E298D7-0421-45B9-862C-D2961B756ED3}">
      <dgm:prSet/>
      <dgm:spPr/>
      <dgm:t>
        <a:bodyPr/>
        <a:lstStyle/>
        <a:p>
          <a:endParaRPr lang="lv-LV"/>
        </a:p>
      </dgm:t>
    </dgm:pt>
    <dgm:pt modelId="{EDEE3296-8385-47EA-95D5-D27E2D489E15}" type="pres">
      <dgm:prSet presAssocID="{6D24F14F-0CB4-40CF-B7AF-097CA5E2F403}" presName="hierChild1" presStyleCnt="0">
        <dgm:presLayoutVars>
          <dgm:chPref val="1"/>
          <dgm:dir/>
          <dgm:animOne val="branch"/>
          <dgm:animLvl val="lvl"/>
          <dgm:resizeHandles/>
        </dgm:presLayoutVars>
      </dgm:prSet>
      <dgm:spPr/>
      <dgm:t>
        <a:bodyPr/>
        <a:lstStyle/>
        <a:p>
          <a:endParaRPr lang="lv-LV"/>
        </a:p>
      </dgm:t>
    </dgm:pt>
    <dgm:pt modelId="{B34C917E-4597-43A7-A2D4-48EC25E1E740}" type="pres">
      <dgm:prSet presAssocID="{FC37FA2A-28D2-4D9C-8129-4B350B3255DC}" presName="hierRoot1" presStyleCnt="0"/>
      <dgm:spPr/>
    </dgm:pt>
    <dgm:pt modelId="{12C0D384-8D14-45D5-9601-7B927C44C4FA}" type="pres">
      <dgm:prSet presAssocID="{FC37FA2A-28D2-4D9C-8129-4B350B3255DC}" presName="composite" presStyleCnt="0"/>
      <dgm:spPr/>
    </dgm:pt>
    <dgm:pt modelId="{B1BC70F3-1EF1-491F-A945-3178508A6A98}" type="pres">
      <dgm:prSet presAssocID="{FC37FA2A-28D2-4D9C-8129-4B350B3255DC}" presName="background" presStyleLbl="node0" presStyleIdx="0" presStyleCnt="1">
        <dgm:style>
          <a:lnRef idx="3">
            <a:schemeClr val="lt1"/>
          </a:lnRef>
          <a:fillRef idx="1">
            <a:schemeClr val="accent4"/>
          </a:fillRef>
          <a:effectRef idx="1">
            <a:schemeClr val="accent4"/>
          </a:effectRef>
          <a:fontRef idx="minor">
            <a:schemeClr val="lt1"/>
          </a:fontRef>
        </dgm:style>
      </dgm:prSet>
      <dgm:spPr>
        <a:solidFill>
          <a:srgbClr val="3D87C7"/>
        </a:solidFill>
        <a:ln>
          <a:solidFill>
            <a:srgbClr val="F2F2F2"/>
          </a:solidFill>
        </a:ln>
      </dgm:spPr>
    </dgm:pt>
    <dgm:pt modelId="{EB2016D2-3847-4EA9-84EA-C89B2FF696C7}" type="pres">
      <dgm:prSet presAssocID="{FC37FA2A-28D2-4D9C-8129-4B350B3255DC}" presName="text" presStyleLbl="fgAcc0" presStyleIdx="0" presStyleCnt="1" custScaleX="152750" custLinFactNeighborX="-1493" custLinFactNeighborY="-26093">
        <dgm:presLayoutVars>
          <dgm:chPref val="3"/>
        </dgm:presLayoutVars>
      </dgm:prSet>
      <dgm:spPr/>
      <dgm:t>
        <a:bodyPr/>
        <a:lstStyle/>
        <a:p>
          <a:endParaRPr lang="lv-LV"/>
        </a:p>
      </dgm:t>
    </dgm:pt>
    <dgm:pt modelId="{793ADE9F-60F6-489F-A2B8-8C36A2AB6ADA}" type="pres">
      <dgm:prSet presAssocID="{FC37FA2A-28D2-4D9C-8129-4B350B3255DC}" presName="hierChild2" presStyleCnt="0"/>
      <dgm:spPr/>
    </dgm:pt>
    <dgm:pt modelId="{06AA6AD3-6CE2-43BF-96C9-D5BC19DDDA4A}" type="pres">
      <dgm:prSet presAssocID="{343E833F-A44F-42FD-B59D-6ADCFCC41DD3}" presName="Name10" presStyleLbl="parChTrans1D2" presStyleIdx="0" presStyleCnt="2"/>
      <dgm:spPr/>
      <dgm:t>
        <a:bodyPr/>
        <a:lstStyle/>
        <a:p>
          <a:endParaRPr lang="lv-LV"/>
        </a:p>
      </dgm:t>
    </dgm:pt>
    <dgm:pt modelId="{1E2D0ED8-D479-43CA-8862-1A1024B30DF6}" type="pres">
      <dgm:prSet presAssocID="{12F9C82E-13CB-44C1-A680-DDEC65E2FC40}" presName="hierRoot2" presStyleCnt="0"/>
      <dgm:spPr/>
    </dgm:pt>
    <dgm:pt modelId="{5C385FC9-F2EE-4944-9DB8-79E8E67C2E30}" type="pres">
      <dgm:prSet presAssocID="{12F9C82E-13CB-44C1-A680-DDEC65E2FC40}" presName="composite2" presStyleCnt="0"/>
      <dgm:spPr/>
    </dgm:pt>
    <dgm:pt modelId="{B00B5B25-7876-4839-943C-5AA33714B137}" type="pres">
      <dgm:prSet presAssocID="{12F9C82E-13CB-44C1-A680-DDEC65E2FC40}" presName="background2" presStyleLbl="node2" presStyleIdx="0" presStyleCnt="2">
        <dgm:style>
          <a:lnRef idx="3">
            <a:schemeClr val="lt1"/>
          </a:lnRef>
          <a:fillRef idx="1">
            <a:schemeClr val="accent4"/>
          </a:fillRef>
          <a:effectRef idx="1">
            <a:schemeClr val="accent4"/>
          </a:effectRef>
          <a:fontRef idx="minor">
            <a:schemeClr val="lt1"/>
          </a:fontRef>
        </dgm:style>
      </dgm:prSet>
      <dgm:spPr>
        <a:ln>
          <a:solidFill>
            <a:srgbClr val="3D87C7"/>
          </a:solidFill>
        </a:ln>
      </dgm:spPr>
    </dgm:pt>
    <dgm:pt modelId="{468052C6-B5F3-4369-A239-1A8245DCA44A}" type="pres">
      <dgm:prSet presAssocID="{12F9C82E-13CB-44C1-A680-DDEC65E2FC40}" presName="text2" presStyleLbl="fgAcc2" presStyleIdx="0" presStyleCnt="2" custScaleX="162178" custScaleY="83234" custLinFactX="-19027" custLinFactNeighborX="-100000" custLinFactNeighborY="-31026">
        <dgm:presLayoutVars>
          <dgm:chPref val="3"/>
        </dgm:presLayoutVars>
      </dgm:prSet>
      <dgm:spPr/>
      <dgm:t>
        <a:bodyPr/>
        <a:lstStyle/>
        <a:p>
          <a:endParaRPr lang="lv-LV"/>
        </a:p>
      </dgm:t>
    </dgm:pt>
    <dgm:pt modelId="{50E87CFF-4FF0-45D6-82D7-C219363EAF8F}" type="pres">
      <dgm:prSet presAssocID="{12F9C82E-13CB-44C1-A680-DDEC65E2FC40}" presName="hierChild3" presStyleCnt="0"/>
      <dgm:spPr/>
    </dgm:pt>
    <dgm:pt modelId="{F6B76B81-05C4-4F98-B73D-64FF3A7FD27C}" type="pres">
      <dgm:prSet presAssocID="{4F81B55A-4750-4A1E-9C1F-911F7F4D7177}" presName="Name17" presStyleLbl="parChTrans1D3" presStyleIdx="0" presStyleCnt="2"/>
      <dgm:spPr/>
      <dgm:t>
        <a:bodyPr/>
        <a:lstStyle/>
        <a:p>
          <a:endParaRPr lang="lv-LV"/>
        </a:p>
      </dgm:t>
    </dgm:pt>
    <dgm:pt modelId="{8DB28BBE-6586-4819-B657-F3AF2062EA2E}" type="pres">
      <dgm:prSet presAssocID="{722A8A28-0697-4A09-B1FF-AB7B9629C6AC}" presName="hierRoot3" presStyleCnt="0"/>
      <dgm:spPr/>
    </dgm:pt>
    <dgm:pt modelId="{5E0303A1-DE0C-416E-9395-FAF11B57204A}" type="pres">
      <dgm:prSet presAssocID="{722A8A28-0697-4A09-B1FF-AB7B9629C6AC}" presName="composite3" presStyleCnt="0"/>
      <dgm:spPr/>
    </dgm:pt>
    <dgm:pt modelId="{B0D2872F-8C7F-4CE6-9D12-320B83D9A00F}" type="pres">
      <dgm:prSet presAssocID="{722A8A28-0697-4A09-B1FF-AB7B9629C6AC}" presName="background3" presStyleLbl="node3" presStyleIdx="0" presStyleCnt="2">
        <dgm:style>
          <a:lnRef idx="3">
            <a:schemeClr val="lt1"/>
          </a:lnRef>
          <a:fillRef idx="1">
            <a:schemeClr val="accent4"/>
          </a:fillRef>
          <a:effectRef idx="1">
            <a:schemeClr val="accent4"/>
          </a:effectRef>
          <a:fontRef idx="minor">
            <a:schemeClr val="lt1"/>
          </a:fontRef>
        </dgm:style>
      </dgm:prSet>
      <dgm:spPr>
        <a:solidFill>
          <a:schemeClr val="accent1">
            <a:lumMod val="75000"/>
          </a:schemeClr>
        </a:solidFill>
        <a:ln>
          <a:solidFill>
            <a:schemeClr val="accent1">
              <a:lumMod val="75000"/>
            </a:schemeClr>
          </a:solidFill>
        </a:ln>
      </dgm:spPr>
    </dgm:pt>
    <dgm:pt modelId="{8EE85F21-671A-4E8B-BD43-C0AAA7DE0F4A}" type="pres">
      <dgm:prSet presAssocID="{722A8A28-0697-4A09-B1FF-AB7B9629C6AC}" presName="text3" presStyleLbl="fgAcc3" presStyleIdx="0" presStyleCnt="2" custScaleX="181078" custLinFactNeighborX="-71282" custLinFactNeighborY="-35038">
        <dgm:presLayoutVars>
          <dgm:chPref val="3"/>
        </dgm:presLayoutVars>
      </dgm:prSet>
      <dgm:spPr/>
      <dgm:t>
        <a:bodyPr/>
        <a:lstStyle/>
        <a:p>
          <a:endParaRPr lang="lv-LV"/>
        </a:p>
      </dgm:t>
    </dgm:pt>
    <dgm:pt modelId="{1E6DBF05-0B5A-4C30-8554-FB2A3366BB1C}" type="pres">
      <dgm:prSet presAssocID="{722A8A28-0697-4A09-B1FF-AB7B9629C6AC}" presName="hierChild4" presStyleCnt="0"/>
      <dgm:spPr/>
    </dgm:pt>
    <dgm:pt modelId="{D34996A7-6C9C-48B7-B20A-6894562F020C}" type="pres">
      <dgm:prSet presAssocID="{ED95B1AB-F8CE-47A5-A7E1-8CE00FF7D86B}" presName="Name23" presStyleLbl="parChTrans1D4" presStyleIdx="0" presStyleCnt="3"/>
      <dgm:spPr/>
      <dgm:t>
        <a:bodyPr/>
        <a:lstStyle/>
        <a:p>
          <a:endParaRPr lang="lv-LV"/>
        </a:p>
      </dgm:t>
    </dgm:pt>
    <dgm:pt modelId="{18E2312D-E400-42E4-859D-195728390819}" type="pres">
      <dgm:prSet presAssocID="{D36B3D2C-99DD-4A12-A75C-16645E81AB2B}" presName="hierRoot4" presStyleCnt="0"/>
      <dgm:spPr/>
    </dgm:pt>
    <dgm:pt modelId="{1BFFA6FB-EA48-459B-9163-50ED6E2FA3D7}" type="pres">
      <dgm:prSet presAssocID="{D36B3D2C-99DD-4A12-A75C-16645E81AB2B}" presName="composite4" presStyleCnt="0"/>
      <dgm:spPr/>
    </dgm:pt>
    <dgm:pt modelId="{54CD92BC-C8D0-440F-8F33-07B65FC1B7DD}" type="pres">
      <dgm:prSet presAssocID="{D36B3D2C-99DD-4A12-A75C-16645E81AB2B}" presName="background4" presStyleLbl="node4" presStyleIdx="0" presStyleCnt="3">
        <dgm:style>
          <a:lnRef idx="3">
            <a:schemeClr val="lt1"/>
          </a:lnRef>
          <a:fillRef idx="1">
            <a:schemeClr val="accent4"/>
          </a:fillRef>
          <a:effectRef idx="1">
            <a:schemeClr val="accent4"/>
          </a:effectRef>
          <a:fontRef idx="minor">
            <a:schemeClr val="lt1"/>
          </a:fontRef>
        </dgm:style>
      </dgm:prSet>
      <dgm:spPr>
        <a:solidFill>
          <a:srgbClr val="3D87C7"/>
        </a:solidFill>
      </dgm:spPr>
    </dgm:pt>
    <dgm:pt modelId="{E50702DF-E003-4CC5-A842-95552C4ADD77}" type="pres">
      <dgm:prSet presAssocID="{D36B3D2C-99DD-4A12-A75C-16645E81AB2B}" presName="text4" presStyleLbl="fgAcc4" presStyleIdx="0" presStyleCnt="3" custScaleX="126599" custScaleY="67042" custLinFactNeighborX="-25741" custLinFactNeighborY="-13717">
        <dgm:presLayoutVars>
          <dgm:chPref val="3"/>
        </dgm:presLayoutVars>
      </dgm:prSet>
      <dgm:spPr/>
      <dgm:t>
        <a:bodyPr/>
        <a:lstStyle/>
        <a:p>
          <a:endParaRPr lang="lv-LV"/>
        </a:p>
      </dgm:t>
    </dgm:pt>
    <dgm:pt modelId="{6CF35B57-B029-4823-B979-64625FE48652}" type="pres">
      <dgm:prSet presAssocID="{D36B3D2C-99DD-4A12-A75C-16645E81AB2B}" presName="hierChild5" presStyleCnt="0"/>
      <dgm:spPr/>
    </dgm:pt>
    <dgm:pt modelId="{13A5BF13-0CF5-4F47-BF7A-B9A5074D91E8}" type="pres">
      <dgm:prSet presAssocID="{7DB6B7AA-285B-4A35-AD55-871991D94F36}" presName="Name23" presStyleLbl="parChTrans1D4" presStyleIdx="1" presStyleCnt="3"/>
      <dgm:spPr/>
      <dgm:t>
        <a:bodyPr/>
        <a:lstStyle/>
        <a:p>
          <a:endParaRPr lang="lv-LV"/>
        </a:p>
      </dgm:t>
    </dgm:pt>
    <dgm:pt modelId="{74518456-D782-4045-A3B3-71374824A64D}" type="pres">
      <dgm:prSet presAssocID="{9122CF6D-1113-4A6A-B0F1-55C1BA29417E}" presName="hierRoot4" presStyleCnt="0"/>
      <dgm:spPr/>
    </dgm:pt>
    <dgm:pt modelId="{BE99E227-B500-4C52-B092-241F216D3A53}" type="pres">
      <dgm:prSet presAssocID="{9122CF6D-1113-4A6A-B0F1-55C1BA29417E}" presName="composite4" presStyleCnt="0"/>
      <dgm:spPr/>
    </dgm:pt>
    <dgm:pt modelId="{0CB7CF95-FCBB-4CFD-8B50-8282333CEFA4}" type="pres">
      <dgm:prSet presAssocID="{9122CF6D-1113-4A6A-B0F1-55C1BA29417E}" presName="background4" presStyleLbl="node4" presStyleIdx="1" presStyleCnt="3">
        <dgm:style>
          <a:lnRef idx="3">
            <a:schemeClr val="lt1"/>
          </a:lnRef>
          <a:fillRef idx="1">
            <a:schemeClr val="accent4"/>
          </a:fillRef>
          <a:effectRef idx="1">
            <a:schemeClr val="accent4"/>
          </a:effectRef>
          <a:fontRef idx="minor">
            <a:schemeClr val="lt1"/>
          </a:fontRef>
        </dgm:style>
      </dgm:prSet>
      <dgm:spPr>
        <a:solidFill>
          <a:srgbClr val="3D87C7"/>
        </a:solidFill>
      </dgm:spPr>
    </dgm:pt>
    <dgm:pt modelId="{60E988E3-53D1-4FEB-AD2F-321AF77C6FE6}" type="pres">
      <dgm:prSet presAssocID="{9122CF6D-1113-4A6A-B0F1-55C1BA29417E}" presName="text4" presStyleLbl="fgAcc4" presStyleIdx="1" presStyleCnt="3" custScaleX="122686" custScaleY="62045" custLinFactNeighborX="-28269" custLinFactNeighborY="-12634">
        <dgm:presLayoutVars>
          <dgm:chPref val="3"/>
        </dgm:presLayoutVars>
      </dgm:prSet>
      <dgm:spPr/>
      <dgm:t>
        <a:bodyPr/>
        <a:lstStyle/>
        <a:p>
          <a:endParaRPr lang="lv-LV"/>
        </a:p>
      </dgm:t>
    </dgm:pt>
    <dgm:pt modelId="{3564E394-D9EA-408A-97A4-CF461FC6B3C2}" type="pres">
      <dgm:prSet presAssocID="{9122CF6D-1113-4A6A-B0F1-55C1BA29417E}" presName="hierChild5" presStyleCnt="0"/>
      <dgm:spPr/>
    </dgm:pt>
    <dgm:pt modelId="{80D721A1-E7C8-4A84-9409-A0B37BC16B81}" type="pres">
      <dgm:prSet presAssocID="{77726AB8-8E00-4B5E-B2C5-607C3DE33D62}" presName="Name23" presStyleLbl="parChTrans1D4" presStyleIdx="2" presStyleCnt="3"/>
      <dgm:spPr/>
      <dgm:t>
        <a:bodyPr/>
        <a:lstStyle/>
        <a:p>
          <a:endParaRPr lang="lv-LV"/>
        </a:p>
      </dgm:t>
    </dgm:pt>
    <dgm:pt modelId="{7FADE2B6-6718-459E-B190-23C6E67927C0}" type="pres">
      <dgm:prSet presAssocID="{6441135D-4E2D-4BF3-88DA-A5389A8C492E}" presName="hierRoot4" presStyleCnt="0"/>
      <dgm:spPr/>
    </dgm:pt>
    <dgm:pt modelId="{E2803BCD-EEE6-407F-B89D-F1F11D042C29}" type="pres">
      <dgm:prSet presAssocID="{6441135D-4E2D-4BF3-88DA-A5389A8C492E}" presName="composite4" presStyleCnt="0"/>
      <dgm:spPr/>
    </dgm:pt>
    <dgm:pt modelId="{1179185E-87B9-4E0B-B134-BD101A78E00D}" type="pres">
      <dgm:prSet presAssocID="{6441135D-4E2D-4BF3-88DA-A5389A8C492E}" presName="background4" presStyleLbl="node4" presStyleIdx="2" presStyleCnt="3">
        <dgm:style>
          <a:lnRef idx="3">
            <a:schemeClr val="lt1"/>
          </a:lnRef>
          <a:fillRef idx="1">
            <a:schemeClr val="accent4"/>
          </a:fillRef>
          <a:effectRef idx="1">
            <a:schemeClr val="accent4"/>
          </a:effectRef>
          <a:fontRef idx="minor">
            <a:schemeClr val="lt1"/>
          </a:fontRef>
        </dgm:style>
      </dgm:prSet>
      <dgm:spPr>
        <a:solidFill>
          <a:srgbClr val="3D87C7"/>
        </a:solidFill>
      </dgm:spPr>
    </dgm:pt>
    <dgm:pt modelId="{42B57CA1-262A-4856-9A1E-8360CB0A3041}" type="pres">
      <dgm:prSet presAssocID="{6441135D-4E2D-4BF3-88DA-A5389A8C492E}" presName="text4" presStyleLbl="fgAcc4" presStyleIdx="2" presStyleCnt="3" custScaleX="125106" custScaleY="64499" custLinFactNeighborX="-21527" custLinFactNeighborY="-13717">
        <dgm:presLayoutVars>
          <dgm:chPref val="3"/>
        </dgm:presLayoutVars>
      </dgm:prSet>
      <dgm:spPr/>
      <dgm:t>
        <a:bodyPr/>
        <a:lstStyle/>
        <a:p>
          <a:endParaRPr lang="lv-LV"/>
        </a:p>
      </dgm:t>
    </dgm:pt>
    <dgm:pt modelId="{1A117540-523F-463B-BD4E-5A5740ED66BD}" type="pres">
      <dgm:prSet presAssocID="{6441135D-4E2D-4BF3-88DA-A5389A8C492E}" presName="hierChild5" presStyleCnt="0"/>
      <dgm:spPr/>
    </dgm:pt>
    <dgm:pt modelId="{88642665-DFB4-4A39-A71C-0DC758A642D2}" type="pres">
      <dgm:prSet presAssocID="{D2A361FC-80DD-44F1-8A67-47E47664F03C}" presName="Name10" presStyleLbl="parChTrans1D2" presStyleIdx="1" presStyleCnt="2"/>
      <dgm:spPr/>
      <dgm:t>
        <a:bodyPr/>
        <a:lstStyle/>
        <a:p>
          <a:endParaRPr lang="lv-LV"/>
        </a:p>
      </dgm:t>
    </dgm:pt>
    <dgm:pt modelId="{87D72170-06B1-45DD-B7E4-E0A716634375}" type="pres">
      <dgm:prSet presAssocID="{F976065E-41E3-4353-B171-864214D88CF4}" presName="hierRoot2" presStyleCnt="0"/>
      <dgm:spPr/>
    </dgm:pt>
    <dgm:pt modelId="{8A0B8ADF-0418-444B-9488-391A33FA2512}" type="pres">
      <dgm:prSet presAssocID="{F976065E-41E3-4353-B171-864214D88CF4}" presName="composite2" presStyleCnt="0"/>
      <dgm:spPr/>
    </dgm:pt>
    <dgm:pt modelId="{628C0731-42A0-4CB2-989E-71C421BBEDAC}" type="pres">
      <dgm:prSet presAssocID="{F976065E-41E3-4353-B171-864214D88CF4}" presName="background2" presStyleLbl="node2" presStyleIdx="1" presStyleCnt="2">
        <dgm:style>
          <a:lnRef idx="3">
            <a:schemeClr val="lt1"/>
          </a:lnRef>
          <a:fillRef idx="1">
            <a:schemeClr val="accent4"/>
          </a:fillRef>
          <a:effectRef idx="1">
            <a:schemeClr val="accent4"/>
          </a:effectRef>
          <a:fontRef idx="minor">
            <a:schemeClr val="lt1"/>
          </a:fontRef>
        </dgm:style>
      </dgm:prSet>
      <dgm:spPr>
        <a:ln>
          <a:solidFill>
            <a:srgbClr val="3D87C7"/>
          </a:solidFill>
        </a:ln>
      </dgm:spPr>
    </dgm:pt>
    <dgm:pt modelId="{9F047CD8-A87B-491C-8E34-D3CA440A3FEE}" type="pres">
      <dgm:prSet presAssocID="{F976065E-41E3-4353-B171-864214D88CF4}" presName="text2" presStyleLbl="fgAcc2" presStyleIdx="1" presStyleCnt="2" custScaleX="172180" custScaleY="95440" custLinFactNeighborX="22756" custLinFactNeighborY="-12238">
        <dgm:presLayoutVars>
          <dgm:chPref val="3"/>
        </dgm:presLayoutVars>
      </dgm:prSet>
      <dgm:spPr/>
      <dgm:t>
        <a:bodyPr/>
        <a:lstStyle/>
        <a:p>
          <a:endParaRPr lang="lv-LV"/>
        </a:p>
      </dgm:t>
    </dgm:pt>
    <dgm:pt modelId="{3177D876-3962-4500-936E-DEAB725427BC}" type="pres">
      <dgm:prSet presAssocID="{F976065E-41E3-4353-B171-864214D88CF4}" presName="hierChild3" presStyleCnt="0"/>
      <dgm:spPr/>
    </dgm:pt>
    <dgm:pt modelId="{077A3863-F87C-4D08-887F-477E6C091678}" type="pres">
      <dgm:prSet presAssocID="{82FC3C9F-B3CF-439B-BA8D-66BB3E87B5C3}" presName="Name17" presStyleLbl="parChTrans1D3" presStyleIdx="1" presStyleCnt="2"/>
      <dgm:spPr/>
      <dgm:t>
        <a:bodyPr/>
        <a:lstStyle/>
        <a:p>
          <a:endParaRPr lang="lv-LV"/>
        </a:p>
      </dgm:t>
    </dgm:pt>
    <dgm:pt modelId="{269E2DE6-B062-4708-BCF1-F51EF51D87D3}" type="pres">
      <dgm:prSet presAssocID="{870696BD-4670-49B3-A412-A7E0BB8F7D97}" presName="hierRoot3" presStyleCnt="0"/>
      <dgm:spPr/>
    </dgm:pt>
    <dgm:pt modelId="{C488C0EE-AB7D-4E30-ABB5-BDBC7A41D028}" type="pres">
      <dgm:prSet presAssocID="{870696BD-4670-49B3-A412-A7E0BB8F7D97}" presName="composite3" presStyleCnt="0"/>
      <dgm:spPr/>
    </dgm:pt>
    <dgm:pt modelId="{5FED8F16-C2A0-4FE4-98D7-661741578596}" type="pres">
      <dgm:prSet presAssocID="{870696BD-4670-49B3-A412-A7E0BB8F7D97}" presName="background3" presStyleLbl="node3" presStyleIdx="1" presStyleCnt="2">
        <dgm:style>
          <a:lnRef idx="3">
            <a:schemeClr val="lt1"/>
          </a:lnRef>
          <a:fillRef idx="1">
            <a:schemeClr val="accent4"/>
          </a:fillRef>
          <a:effectRef idx="1">
            <a:schemeClr val="accent4"/>
          </a:effectRef>
          <a:fontRef idx="minor">
            <a:schemeClr val="lt1"/>
          </a:fontRef>
        </dgm:style>
      </dgm:prSet>
      <dgm:spPr>
        <a:ln>
          <a:solidFill>
            <a:srgbClr val="3D87C7"/>
          </a:solidFill>
        </a:ln>
      </dgm:spPr>
    </dgm:pt>
    <dgm:pt modelId="{1CCB1312-D592-4A30-95D0-FA598925E7BD}" type="pres">
      <dgm:prSet presAssocID="{870696BD-4670-49B3-A412-A7E0BB8F7D97}" presName="text3" presStyleLbl="fgAcc3" presStyleIdx="1" presStyleCnt="2" custScaleX="172180" custScaleY="69671" custLinFactNeighborX="23652" custLinFactNeighborY="-11832">
        <dgm:presLayoutVars>
          <dgm:chPref val="3"/>
        </dgm:presLayoutVars>
      </dgm:prSet>
      <dgm:spPr/>
      <dgm:t>
        <a:bodyPr/>
        <a:lstStyle/>
        <a:p>
          <a:endParaRPr lang="lv-LV"/>
        </a:p>
      </dgm:t>
    </dgm:pt>
    <dgm:pt modelId="{2D2F4F2B-43A9-44F9-8B67-29E6356AE099}" type="pres">
      <dgm:prSet presAssocID="{870696BD-4670-49B3-A412-A7E0BB8F7D97}" presName="hierChild4" presStyleCnt="0"/>
      <dgm:spPr/>
    </dgm:pt>
  </dgm:ptLst>
  <dgm:cxnLst>
    <dgm:cxn modelId="{3A6FBB03-66B7-4E6D-B128-90186B6C82A2}" type="presOf" srcId="{12F9C82E-13CB-44C1-A680-DDEC65E2FC40}" destId="{468052C6-B5F3-4369-A239-1A8245DCA44A}" srcOrd="0" destOrd="0" presId="urn:microsoft.com/office/officeart/2005/8/layout/hierarchy1"/>
    <dgm:cxn modelId="{65AF81DE-D8AE-4AC9-B2DD-3CAEBFB9D46E}" type="presOf" srcId="{D2A361FC-80DD-44F1-8A67-47E47664F03C}" destId="{88642665-DFB4-4A39-A71C-0DC758A642D2}" srcOrd="0" destOrd="0" presId="urn:microsoft.com/office/officeart/2005/8/layout/hierarchy1"/>
    <dgm:cxn modelId="{82AD16E9-CE02-48A6-9861-02A084BDF744}" type="presOf" srcId="{F976065E-41E3-4353-B171-864214D88CF4}" destId="{9F047CD8-A87B-491C-8E34-D3CA440A3FEE}" srcOrd="0" destOrd="0" presId="urn:microsoft.com/office/officeart/2005/8/layout/hierarchy1"/>
    <dgm:cxn modelId="{C5291513-54FA-4205-877A-B95D1663F7AD}" srcId="{12F9C82E-13CB-44C1-A680-DDEC65E2FC40}" destId="{722A8A28-0697-4A09-B1FF-AB7B9629C6AC}" srcOrd="0" destOrd="0" parTransId="{4F81B55A-4750-4A1E-9C1F-911F7F4D7177}" sibTransId="{E7147AF1-7755-4856-9867-F2634F0F2B94}"/>
    <dgm:cxn modelId="{AEC782DF-349D-46D1-B209-083D8FB440E3}" srcId="{6D24F14F-0CB4-40CF-B7AF-097CA5E2F403}" destId="{FC37FA2A-28D2-4D9C-8129-4B350B3255DC}" srcOrd="0" destOrd="0" parTransId="{FD08C74F-E547-4DEE-B283-4A63640F3729}" sibTransId="{8C055A37-2692-4A9C-B61F-394D13AFC0D9}"/>
    <dgm:cxn modelId="{43A94AB1-9243-436D-B2B8-82C769E54F17}" srcId="{722A8A28-0697-4A09-B1FF-AB7B9629C6AC}" destId="{9122CF6D-1113-4A6A-B0F1-55C1BA29417E}" srcOrd="1" destOrd="0" parTransId="{7DB6B7AA-285B-4A35-AD55-871991D94F36}" sibTransId="{883B5D83-D12C-456D-ACB2-AF58022F5817}"/>
    <dgm:cxn modelId="{03B6ECDD-A431-4992-9588-024A4ADC9812}" type="presOf" srcId="{722A8A28-0697-4A09-B1FF-AB7B9629C6AC}" destId="{8EE85F21-671A-4E8B-BD43-C0AAA7DE0F4A}" srcOrd="0" destOrd="0" presId="urn:microsoft.com/office/officeart/2005/8/layout/hierarchy1"/>
    <dgm:cxn modelId="{98D7535B-FC51-4CF1-BCB2-FAA5D23CE6D2}" type="presOf" srcId="{6D24F14F-0CB4-40CF-B7AF-097CA5E2F403}" destId="{EDEE3296-8385-47EA-95D5-D27E2D489E15}" srcOrd="0" destOrd="0" presId="urn:microsoft.com/office/officeart/2005/8/layout/hierarchy1"/>
    <dgm:cxn modelId="{182B2AE9-BBCC-4487-98DB-CCE6F2AE59F8}" type="presOf" srcId="{77726AB8-8E00-4B5E-B2C5-607C3DE33D62}" destId="{80D721A1-E7C8-4A84-9409-A0B37BC16B81}" srcOrd="0" destOrd="0" presId="urn:microsoft.com/office/officeart/2005/8/layout/hierarchy1"/>
    <dgm:cxn modelId="{0749FDBE-5A3E-4F4C-BABE-94AC1998E069}" type="presOf" srcId="{D36B3D2C-99DD-4A12-A75C-16645E81AB2B}" destId="{E50702DF-E003-4CC5-A842-95552C4ADD77}" srcOrd="0" destOrd="0" presId="urn:microsoft.com/office/officeart/2005/8/layout/hierarchy1"/>
    <dgm:cxn modelId="{234B5F2E-8310-4531-8922-E2AD8CEA8C4B}" srcId="{722A8A28-0697-4A09-B1FF-AB7B9629C6AC}" destId="{6441135D-4E2D-4BF3-88DA-A5389A8C492E}" srcOrd="2" destOrd="0" parTransId="{77726AB8-8E00-4B5E-B2C5-607C3DE33D62}" sibTransId="{5BBF0FE6-E8BE-40C0-A7DC-CCFE16BAE4A7}"/>
    <dgm:cxn modelId="{6B8F0361-AE42-4E47-AAE5-9BC2C9D1F837}" type="presOf" srcId="{870696BD-4670-49B3-A412-A7E0BB8F7D97}" destId="{1CCB1312-D592-4A30-95D0-FA598925E7BD}" srcOrd="0" destOrd="0" presId="urn:microsoft.com/office/officeart/2005/8/layout/hierarchy1"/>
    <dgm:cxn modelId="{2246A20C-1D30-4BC2-83F0-71437C445AF8}" srcId="{F976065E-41E3-4353-B171-864214D88CF4}" destId="{870696BD-4670-49B3-A412-A7E0BB8F7D97}" srcOrd="0" destOrd="0" parTransId="{82FC3C9F-B3CF-439B-BA8D-66BB3E87B5C3}" sibTransId="{3BEE7891-F954-4DCC-851E-8D83DE6B038A}"/>
    <dgm:cxn modelId="{0CF534F7-D31C-45EE-B23F-53C1D51D9997}" type="presOf" srcId="{82FC3C9F-B3CF-439B-BA8D-66BB3E87B5C3}" destId="{077A3863-F87C-4D08-887F-477E6C091678}" srcOrd="0" destOrd="0" presId="urn:microsoft.com/office/officeart/2005/8/layout/hierarchy1"/>
    <dgm:cxn modelId="{52D17F44-7F50-46D8-B56B-C1D0D3ABAAA2}" type="presOf" srcId="{6441135D-4E2D-4BF3-88DA-A5389A8C492E}" destId="{42B57CA1-262A-4856-9A1E-8360CB0A3041}" srcOrd="0" destOrd="0" presId="urn:microsoft.com/office/officeart/2005/8/layout/hierarchy1"/>
    <dgm:cxn modelId="{0E3D9208-1C53-4102-B096-3FB38ECD3A2E}" type="presOf" srcId="{9122CF6D-1113-4A6A-B0F1-55C1BA29417E}" destId="{60E988E3-53D1-4FEB-AD2F-321AF77C6FE6}" srcOrd="0" destOrd="0" presId="urn:microsoft.com/office/officeart/2005/8/layout/hierarchy1"/>
    <dgm:cxn modelId="{73E298D7-0421-45B9-862C-D2961B756ED3}" srcId="{722A8A28-0697-4A09-B1FF-AB7B9629C6AC}" destId="{D36B3D2C-99DD-4A12-A75C-16645E81AB2B}" srcOrd="0" destOrd="0" parTransId="{ED95B1AB-F8CE-47A5-A7E1-8CE00FF7D86B}" sibTransId="{6D65CEDA-667B-440B-B006-30733EC10EFA}"/>
    <dgm:cxn modelId="{D5D6A888-8D68-4558-B290-40284FE5C14E}" srcId="{FC37FA2A-28D2-4D9C-8129-4B350B3255DC}" destId="{F976065E-41E3-4353-B171-864214D88CF4}" srcOrd="1" destOrd="0" parTransId="{D2A361FC-80DD-44F1-8A67-47E47664F03C}" sibTransId="{CF167842-6E91-41FB-9E50-BBFE7759A544}"/>
    <dgm:cxn modelId="{F5806581-B725-416F-B7F0-45A8F69D47B3}" type="presOf" srcId="{4F81B55A-4750-4A1E-9C1F-911F7F4D7177}" destId="{F6B76B81-05C4-4F98-B73D-64FF3A7FD27C}" srcOrd="0" destOrd="0" presId="urn:microsoft.com/office/officeart/2005/8/layout/hierarchy1"/>
    <dgm:cxn modelId="{99C00906-5DEA-4B03-9439-89156980A7F4}" srcId="{FC37FA2A-28D2-4D9C-8129-4B350B3255DC}" destId="{12F9C82E-13CB-44C1-A680-DDEC65E2FC40}" srcOrd="0" destOrd="0" parTransId="{343E833F-A44F-42FD-B59D-6ADCFCC41DD3}" sibTransId="{CE3044BC-BB57-418F-8F1E-3E9CD4646F34}"/>
    <dgm:cxn modelId="{4A17BDDB-5893-4ACE-89B0-E286ACC03B1D}" type="presOf" srcId="{FC37FA2A-28D2-4D9C-8129-4B350B3255DC}" destId="{EB2016D2-3847-4EA9-84EA-C89B2FF696C7}" srcOrd="0" destOrd="0" presId="urn:microsoft.com/office/officeart/2005/8/layout/hierarchy1"/>
    <dgm:cxn modelId="{2EC81679-6BA4-4076-829A-640B32E81899}" type="presOf" srcId="{7DB6B7AA-285B-4A35-AD55-871991D94F36}" destId="{13A5BF13-0CF5-4F47-BF7A-B9A5074D91E8}" srcOrd="0" destOrd="0" presId="urn:microsoft.com/office/officeart/2005/8/layout/hierarchy1"/>
    <dgm:cxn modelId="{43CAD7C0-0D17-4542-8506-F416EB265B74}" type="presOf" srcId="{343E833F-A44F-42FD-B59D-6ADCFCC41DD3}" destId="{06AA6AD3-6CE2-43BF-96C9-D5BC19DDDA4A}" srcOrd="0" destOrd="0" presId="urn:microsoft.com/office/officeart/2005/8/layout/hierarchy1"/>
    <dgm:cxn modelId="{05D74D10-8DA3-43CE-8BD8-484B3A554851}" type="presOf" srcId="{ED95B1AB-F8CE-47A5-A7E1-8CE00FF7D86B}" destId="{D34996A7-6C9C-48B7-B20A-6894562F020C}" srcOrd="0" destOrd="0" presId="urn:microsoft.com/office/officeart/2005/8/layout/hierarchy1"/>
    <dgm:cxn modelId="{95F747CB-618A-45D0-A749-75F2B0E66B26}" type="presParOf" srcId="{EDEE3296-8385-47EA-95D5-D27E2D489E15}" destId="{B34C917E-4597-43A7-A2D4-48EC25E1E740}" srcOrd="0" destOrd="0" presId="urn:microsoft.com/office/officeart/2005/8/layout/hierarchy1"/>
    <dgm:cxn modelId="{A0800DE8-D143-4EF3-9FE0-41387917FC55}" type="presParOf" srcId="{B34C917E-4597-43A7-A2D4-48EC25E1E740}" destId="{12C0D384-8D14-45D5-9601-7B927C44C4FA}" srcOrd="0" destOrd="0" presId="urn:microsoft.com/office/officeart/2005/8/layout/hierarchy1"/>
    <dgm:cxn modelId="{6AC79C70-E462-4C68-9193-64719C61D291}" type="presParOf" srcId="{12C0D384-8D14-45D5-9601-7B927C44C4FA}" destId="{B1BC70F3-1EF1-491F-A945-3178508A6A98}" srcOrd="0" destOrd="0" presId="urn:microsoft.com/office/officeart/2005/8/layout/hierarchy1"/>
    <dgm:cxn modelId="{62837485-E6E8-46C6-A1D1-6E61BAC9DCBE}" type="presParOf" srcId="{12C0D384-8D14-45D5-9601-7B927C44C4FA}" destId="{EB2016D2-3847-4EA9-84EA-C89B2FF696C7}" srcOrd="1" destOrd="0" presId="urn:microsoft.com/office/officeart/2005/8/layout/hierarchy1"/>
    <dgm:cxn modelId="{6120FE76-AC08-4267-B0D4-07D1DC85E7AA}" type="presParOf" srcId="{B34C917E-4597-43A7-A2D4-48EC25E1E740}" destId="{793ADE9F-60F6-489F-A2B8-8C36A2AB6ADA}" srcOrd="1" destOrd="0" presId="urn:microsoft.com/office/officeart/2005/8/layout/hierarchy1"/>
    <dgm:cxn modelId="{B5D1B062-970B-46DB-B90B-63BA534AD489}" type="presParOf" srcId="{793ADE9F-60F6-489F-A2B8-8C36A2AB6ADA}" destId="{06AA6AD3-6CE2-43BF-96C9-D5BC19DDDA4A}" srcOrd="0" destOrd="0" presId="urn:microsoft.com/office/officeart/2005/8/layout/hierarchy1"/>
    <dgm:cxn modelId="{B4010114-98BC-4689-AFC8-73BBEAAD3236}" type="presParOf" srcId="{793ADE9F-60F6-489F-A2B8-8C36A2AB6ADA}" destId="{1E2D0ED8-D479-43CA-8862-1A1024B30DF6}" srcOrd="1" destOrd="0" presId="urn:microsoft.com/office/officeart/2005/8/layout/hierarchy1"/>
    <dgm:cxn modelId="{223E77A2-4A97-4575-9F16-178BA018CADA}" type="presParOf" srcId="{1E2D0ED8-D479-43CA-8862-1A1024B30DF6}" destId="{5C385FC9-F2EE-4944-9DB8-79E8E67C2E30}" srcOrd="0" destOrd="0" presId="urn:microsoft.com/office/officeart/2005/8/layout/hierarchy1"/>
    <dgm:cxn modelId="{3E88405F-8390-4C72-983E-65A202D0DB28}" type="presParOf" srcId="{5C385FC9-F2EE-4944-9DB8-79E8E67C2E30}" destId="{B00B5B25-7876-4839-943C-5AA33714B137}" srcOrd="0" destOrd="0" presId="urn:microsoft.com/office/officeart/2005/8/layout/hierarchy1"/>
    <dgm:cxn modelId="{4A698A57-4E5E-4552-A68C-6D76DF13209A}" type="presParOf" srcId="{5C385FC9-F2EE-4944-9DB8-79E8E67C2E30}" destId="{468052C6-B5F3-4369-A239-1A8245DCA44A}" srcOrd="1" destOrd="0" presId="urn:microsoft.com/office/officeart/2005/8/layout/hierarchy1"/>
    <dgm:cxn modelId="{C734508B-793C-4F06-8337-589A2A4D4947}" type="presParOf" srcId="{1E2D0ED8-D479-43CA-8862-1A1024B30DF6}" destId="{50E87CFF-4FF0-45D6-82D7-C219363EAF8F}" srcOrd="1" destOrd="0" presId="urn:microsoft.com/office/officeart/2005/8/layout/hierarchy1"/>
    <dgm:cxn modelId="{3366B803-E5B2-43D9-94D2-737E7317F62B}" type="presParOf" srcId="{50E87CFF-4FF0-45D6-82D7-C219363EAF8F}" destId="{F6B76B81-05C4-4F98-B73D-64FF3A7FD27C}" srcOrd="0" destOrd="0" presId="urn:microsoft.com/office/officeart/2005/8/layout/hierarchy1"/>
    <dgm:cxn modelId="{C2F6B645-9D87-44CF-8F39-FF0DA3A2719B}" type="presParOf" srcId="{50E87CFF-4FF0-45D6-82D7-C219363EAF8F}" destId="{8DB28BBE-6586-4819-B657-F3AF2062EA2E}" srcOrd="1" destOrd="0" presId="urn:microsoft.com/office/officeart/2005/8/layout/hierarchy1"/>
    <dgm:cxn modelId="{9403F815-A88D-4E9D-894B-A89634C45010}" type="presParOf" srcId="{8DB28BBE-6586-4819-B657-F3AF2062EA2E}" destId="{5E0303A1-DE0C-416E-9395-FAF11B57204A}" srcOrd="0" destOrd="0" presId="urn:microsoft.com/office/officeart/2005/8/layout/hierarchy1"/>
    <dgm:cxn modelId="{E99F45E3-94A8-41B7-82C7-62077B0C7B6F}" type="presParOf" srcId="{5E0303A1-DE0C-416E-9395-FAF11B57204A}" destId="{B0D2872F-8C7F-4CE6-9D12-320B83D9A00F}" srcOrd="0" destOrd="0" presId="urn:microsoft.com/office/officeart/2005/8/layout/hierarchy1"/>
    <dgm:cxn modelId="{A251C0DA-24AF-4DC1-9776-9D56993ACFC1}" type="presParOf" srcId="{5E0303A1-DE0C-416E-9395-FAF11B57204A}" destId="{8EE85F21-671A-4E8B-BD43-C0AAA7DE0F4A}" srcOrd="1" destOrd="0" presId="urn:microsoft.com/office/officeart/2005/8/layout/hierarchy1"/>
    <dgm:cxn modelId="{AF56076D-243C-4C1D-A99C-3F189D915D67}" type="presParOf" srcId="{8DB28BBE-6586-4819-B657-F3AF2062EA2E}" destId="{1E6DBF05-0B5A-4C30-8554-FB2A3366BB1C}" srcOrd="1" destOrd="0" presId="urn:microsoft.com/office/officeart/2005/8/layout/hierarchy1"/>
    <dgm:cxn modelId="{B0E718B8-4D49-44B7-9480-83F1DA1B4D4B}" type="presParOf" srcId="{1E6DBF05-0B5A-4C30-8554-FB2A3366BB1C}" destId="{D34996A7-6C9C-48B7-B20A-6894562F020C}" srcOrd="0" destOrd="0" presId="urn:microsoft.com/office/officeart/2005/8/layout/hierarchy1"/>
    <dgm:cxn modelId="{1BCE90D9-D6BA-4984-944A-D735D8BF4248}" type="presParOf" srcId="{1E6DBF05-0B5A-4C30-8554-FB2A3366BB1C}" destId="{18E2312D-E400-42E4-859D-195728390819}" srcOrd="1" destOrd="0" presId="urn:microsoft.com/office/officeart/2005/8/layout/hierarchy1"/>
    <dgm:cxn modelId="{18D89560-F497-4909-9290-E3212597BB3D}" type="presParOf" srcId="{18E2312D-E400-42E4-859D-195728390819}" destId="{1BFFA6FB-EA48-459B-9163-50ED6E2FA3D7}" srcOrd="0" destOrd="0" presId="urn:microsoft.com/office/officeart/2005/8/layout/hierarchy1"/>
    <dgm:cxn modelId="{D370E598-68D4-4DEC-A114-14EAA3C1F72E}" type="presParOf" srcId="{1BFFA6FB-EA48-459B-9163-50ED6E2FA3D7}" destId="{54CD92BC-C8D0-440F-8F33-07B65FC1B7DD}" srcOrd="0" destOrd="0" presId="urn:microsoft.com/office/officeart/2005/8/layout/hierarchy1"/>
    <dgm:cxn modelId="{07B6D025-5281-4CFA-AA43-A2E4B67E834F}" type="presParOf" srcId="{1BFFA6FB-EA48-459B-9163-50ED6E2FA3D7}" destId="{E50702DF-E003-4CC5-A842-95552C4ADD77}" srcOrd="1" destOrd="0" presId="urn:microsoft.com/office/officeart/2005/8/layout/hierarchy1"/>
    <dgm:cxn modelId="{BFB066D0-F3D7-4606-B733-29C9FD06CBB6}" type="presParOf" srcId="{18E2312D-E400-42E4-859D-195728390819}" destId="{6CF35B57-B029-4823-B979-64625FE48652}" srcOrd="1" destOrd="0" presId="urn:microsoft.com/office/officeart/2005/8/layout/hierarchy1"/>
    <dgm:cxn modelId="{4001DC38-0928-41ED-93B9-DBDECD032E53}" type="presParOf" srcId="{1E6DBF05-0B5A-4C30-8554-FB2A3366BB1C}" destId="{13A5BF13-0CF5-4F47-BF7A-B9A5074D91E8}" srcOrd="2" destOrd="0" presId="urn:microsoft.com/office/officeart/2005/8/layout/hierarchy1"/>
    <dgm:cxn modelId="{D6EAB557-035A-4A72-9C51-3906B7EAF36C}" type="presParOf" srcId="{1E6DBF05-0B5A-4C30-8554-FB2A3366BB1C}" destId="{74518456-D782-4045-A3B3-71374824A64D}" srcOrd="3" destOrd="0" presId="urn:microsoft.com/office/officeart/2005/8/layout/hierarchy1"/>
    <dgm:cxn modelId="{AD3DCCB6-3606-461A-A96B-5F7C83D3C8C5}" type="presParOf" srcId="{74518456-D782-4045-A3B3-71374824A64D}" destId="{BE99E227-B500-4C52-B092-241F216D3A53}" srcOrd="0" destOrd="0" presId="urn:microsoft.com/office/officeart/2005/8/layout/hierarchy1"/>
    <dgm:cxn modelId="{88824410-860F-4F5B-A43C-4C6AD1FA2D1E}" type="presParOf" srcId="{BE99E227-B500-4C52-B092-241F216D3A53}" destId="{0CB7CF95-FCBB-4CFD-8B50-8282333CEFA4}" srcOrd="0" destOrd="0" presId="urn:microsoft.com/office/officeart/2005/8/layout/hierarchy1"/>
    <dgm:cxn modelId="{3735B168-9902-4674-A676-63E3723C2A13}" type="presParOf" srcId="{BE99E227-B500-4C52-B092-241F216D3A53}" destId="{60E988E3-53D1-4FEB-AD2F-321AF77C6FE6}" srcOrd="1" destOrd="0" presId="urn:microsoft.com/office/officeart/2005/8/layout/hierarchy1"/>
    <dgm:cxn modelId="{1D0293F6-9DDE-4A34-B985-8E94C3100A98}" type="presParOf" srcId="{74518456-D782-4045-A3B3-71374824A64D}" destId="{3564E394-D9EA-408A-97A4-CF461FC6B3C2}" srcOrd="1" destOrd="0" presId="urn:microsoft.com/office/officeart/2005/8/layout/hierarchy1"/>
    <dgm:cxn modelId="{7120B6C2-832A-49C1-B404-85EE6979B12C}" type="presParOf" srcId="{1E6DBF05-0B5A-4C30-8554-FB2A3366BB1C}" destId="{80D721A1-E7C8-4A84-9409-A0B37BC16B81}" srcOrd="4" destOrd="0" presId="urn:microsoft.com/office/officeart/2005/8/layout/hierarchy1"/>
    <dgm:cxn modelId="{99097F3B-D59B-4EC5-A13F-EA54EBAFE427}" type="presParOf" srcId="{1E6DBF05-0B5A-4C30-8554-FB2A3366BB1C}" destId="{7FADE2B6-6718-459E-B190-23C6E67927C0}" srcOrd="5" destOrd="0" presId="urn:microsoft.com/office/officeart/2005/8/layout/hierarchy1"/>
    <dgm:cxn modelId="{9F0D4E2E-0D1B-44BA-8A0E-64CCFD3129AD}" type="presParOf" srcId="{7FADE2B6-6718-459E-B190-23C6E67927C0}" destId="{E2803BCD-EEE6-407F-B89D-F1F11D042C29}" srcOrd="0" destOrd="0" presId="urn:microsoft.com/office/officeart/2005/8/layout/hierarchy1"/>
    <dgm:cxn modelId="{59E9BCF8-ACC1-4BE6-A324-79F7523F3ECF}" type="presParOf" srcId="{E2803BCD-EEE6-407F-B89D-F1F11D042C29}" destId="{1179185E-87B9-4E0B-B134-BD101A78E00D}" srcOrd="0" destOrd="0" presId="urn:microsoft.com/office/officeart/2005/8/layout/hierarchy1"/>
    <dgm:cxn modelId="{405B4766-0AF6-465E-A6ED-46675D7ADB8C}" type="presParOf" srcId="{E2803BCD-EEE6-407F-B89D-F1F11D042C29}" destId="{42B57CA1-262A-4856-9A1E-8360CB0A3041}" srcOrd="1" destOrd="0" presId="urn:microsoft.com/office/officeart/2005/8/layout/hierarchy1"/>
    <dgm:cxn modelId="{C0865414-CDAB-4737-B2A0-1FB08489373C}" type="presParOf" srcId="{7FADE2B6-6718-459E-B190-23C6E67927C0}" destId="{1A117540-523F-463B-BD4E-5A5740ED66BD}" srcOrd="1" destOrd="0" presId="urn:microsoft.com/office/officeart/2005/8/layout/hierarchy1"/>
    <dgm:cxn modelId="{E0385A4D-90BD-41AD-A337-FBDE8107C2CF}" type="presParOf" srcId="{793ADE9F-60F6-489F-A2B8-8C36A2AB6ADA}" destId="{88642665-DFB4-4A39-A71C-0DC758A642D2}" srcOrd="2" destOrd="0" presId="urn:microsoft.com/office/officeart/2005/8/layout/hierarchy1"/>
    <dgm:cxn modelId="{F00C4FE9-D992-43D6-9D1A-6BBE47B7DDAA}" type="presParOf" srcId="{793ADE9F-60F6-489F-A2B8-8C36A2AB6ADA}" destId="{87D72170-06B1-45DD-B7E4-E0A716634375}" srcOrd="3" destOrd="0" presId="urn:microsoft.com/office/officeart/2005/8/layout/hierarchy1"/>
    <dgm:cxn modelId="{A6B3C368-6CB3-4D9D-B593-42D0E61081EF}" type="presParOf" srcId="{87D72170-06B1-45DD-B7E4-E0A716634375}" destId="{8A0B8ADF-0418-444B-9488-391A33FA2512}" srcOrd="0" destOrd="0" presId="urn:microsoft.com/office/officeart/2005/8/layout/hierarchy1"/>
    <dgm:cxn modelId="{C428FD33-E337-4ADF-A802-9FEE038A36F8}" type="presParOf" srcId="{8A0B8ADF-0418-444B-9488-391A33FA2512}" destId="{628C0731-42A0-4CB2-989E-71C421BBEDAC}" srcOrd="0" destOrd="0" presId="urn:microsoft.com/office/officeart/2005/8/layout/hierarchy1"/>
    <dgm:cxn modelId="{54B0C29D-FE4D-47A7-BD93-40DB6CF09880}" type="presParOf" srcId="{8A0B8ADF-0418-444B-9488-391A33FA2512}" destId="{9F047CD8-A87B-491C-8E34-D3CA440A3FEE}" srcOrd="1" destOrd="0" presId="urn:microsoft.com/office/officeart/2005/8/layout/hierarchy1"/>
    <dgm:cxn modelId="{67F55FAD-B3A1-4499-8CED-EB46DBCD0ACA}" type="presParOf" srcId="{87D72170-06B1-45DD-B7E4-E0A716634375}" destId="{3177D876-3962-4500-936E-DEAB725427BC}" srcOrd="1" destOrd="0" presId="urn:microsoft.com/office/officeart/2005/8/layout/hierarchy1"/>
    <dgm:cxn modelId="{FE43DAC1-7F59-422E-AF79-468A35537F9D}" type="presParOf" srcId="{3177D876-3962-4500-936E-DEAB725427BC}" destId="{077A3863-F87C-4D08-887F-477E6C091678}" srcOrd="0" destOrd="0" presId="urn:microsoft.com/office/officeart/2005/8/layout/hierarchy1"/>
    <dgm:cxn modelId="{F33BD8CA-F305-4186-AD4C-26BCB0C1AA55}" type="presParOf" srcId="{3177D876-3962-4500-936E-DEAB725427BC}" destId="{269E2DE6-B062-4708-BCF1-F51EF51D87D3}" srcOrd="1" destOrd="0" presId="urn:microsoft.com/office/officeart/2005/8/layout/hierarchy1"/>
    <dgm:cxn modelId="{048D1C27-6646-43C3-83FB-00B4B5570C46}" type="presParOf" srcId="{269E2DE6-B062-4708-BCF1-F51EF51D87D3}" destId="{C488C0EE-AB7D-4E30-ABB5-BDBC7A41D028}" srcOrd="0" destOrd="0" presId="urn:microsoft.com/office/officeart/2005/8/layout/hierarchy1"/>
    <dgm:cxn modelId="{500FE9B9-7306-45A0-808C-47499C74DD10}" type="presParOf" srcId="{C488C0EE-AB7D-4E30-ABB5-BDBC7A41D028}" destId="{5FED8F16-C2A0-4FE4-98D7-661741578596}" srcOrd="0" destOrd="0" presId="urn:microsoft.com/office/officeart/2005/8/layout/hierarchy1"/>
    <dgm:cxn modelId="{FBA1458D-BFD0-433C-A549-E4988A04F593}" type="presParOf" srcId="{C488C0EE-AB7D-4E30-ABB5-BDBC7A41D028}" destId="{1CCB1312-D592-4A30-95D0-FA598925E7BD}" srcOrd="1" destOrd="0" presId="urn:microsoft.com/office/officeart/2005/8/layout/hierarchy1"/>
    <dgm:cxn modelId="{CF0F89FB-7764-4227-977E-CA2508FACAE4}" type="presParOf" srcId="{269E2DE6-B062-4708-BCF1-F51EF51D87D3}" destId="{2D2F4F2B-43A9-44F9-8B67-29E6356AE09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A3863-F87C-4D08-887F-477E6C091678}">
      <dsp:nvSpPr>
        <dsp:cNvPr id="0" name=""/>
        <dsp:cNvSpPr/>
      </dsp:nvSpPr>
      <dsp:spPr>
        <a:xfrm>
          <a:off x="6289433" y="2158247"/>
          <a:ext cx="91440" cy="435194"/>
        </a:xfrm>
        <a:custGeom>
          <a:avLst/>
          <a:gdLst/>
          <a:ahLst/>
          <a:cxnLst/>
          <a:rect l="0" t="0" r="0" b="0"/>
          <a:pathLst>
            <a:path>
              <a:moveTo>
                <a:pt x="45720" y="0"/>
              </a:moveTo>
              <a:lnTo>
                <a:pt x="45720" y="435194"/>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88642665-DFB4-4A39-A71C-0DC758A642D2}">
      <dsp:nvSpPr>
        <dsp:cNvPr id="0" name=""/>
        <dsp:cNvSpPr/>
      </dsp:nvSpPr>
      <dsp:spPr>
        <a:xfrm>
          <a:off x="4735587" y="785284"/>
          <a:ext cx="1599566" cy="474063"/>
        </a:xfrm>
        <a:custGeom>
          <a:avLst/>
          <a:gdLst/>
          <a:ahLst/>
          <a:cxnLst/>
          <a:rect l="0" t="0" r="0" b="0"/>
          <a:pathLst>
            <a:path>
              <a:moveTo>
                <a:pt x="0" y="0"/>
              </a:moveTo>
              <a:lnTo>
                <a:pt x="0" y="336659"/>
              </a:lnTo>
              <a:lnTo>
                <a:pt x="1599566" y="336659"/>
              </a:lnTo>
              <a:lnTo>
                <a:pt x="1599566" y="474063"/>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80D721A1-E7C8-4A84-9409-A0B37BC16B81}">
      <dsp:nvSpPr>
        <dsp:cNvPr id="0" name=""/>
        <dsp:cNvSpPr/>
      </dsp:nvSpPr>
      <dsp:spPr>
        <a:xfrm>
          <a:off x="2188667" y="3201763"/>
          <a:ext cx="2916311" cy="632182"/>
        </a:xfrm>
        <a:custGeom>
          <a:avLst/>
          <a:gdLst/>
          <a:ahLst/>
          <a:cxnLst/>
          <a:rect l="0" t="0" r="0" b="0"/>
          <a:pathLst>
            <a:path>
              <a:moveTo>
                <a:pt x="0" y="0"/>
              </a:moveTo>
              <a:lnTo>
                <a:pt x="0" y="494778"/>
              </a:lnTo>
              <a:lnTo>
                <a:pt x="2916311" y="494778"/>
              </a:lnTo>
              <a:lnTo>
                <a:pt x="2916311" y="632182"/>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13A5BF13-0CF5-4F47-BF7A-B9A5074D91E8}">
      <dsp:nvSpPr>
        <dsp:cNvPr id="0" name=""/>
        <dsp:cNvSpPr/>
      </dsp:nvSpPr>
      <dsp:spPr>
        <a:xfrm>
          <a:off x="2188667" y="3201763"/>
          <a:ext cx="649051" cy="642382"/>
        </a:xfrm>
        <a:custGeom>
          <a:avLst/>
          <a:gdLst/>
          <a:ahLst/>
          <a:cxnLst/>
          <a:rect l="0" t="0" r="0" b="0"/>
          <a:pathLst>
            <a:path>
              <a:moveTo>
                <a:pt x="0" y="0"/>
              </a:moveTo>
              <a:lnTo>
                <a:pt x="0" y="504978"/>
              </a:lnTo>
              <a:lnTo>
                <a:pt x="649051" y="504978"/>
              </a:lnTo>
              <a:lnTo>
                <a:pt x="649051" y="642382"/>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D34996A7-6C9C-48B7-B20A-6894562F020C}">
      <dsp:nvSpPr>
        <dsp:cNvPr id="0" name=""/>
        <dsp:cNvSpPr/>
      </dsp:nvSpPr>
      <dsp:spPr>
        <a:xfrm>
          <a:off x="774070" y="3201763"/>
          <a:ext cx="1414596" cy="632182"/>
        </a:xfrm>
        <a:custGeom>
          <a:avLst/>
          <a:gdLst/>
          <a:ahLst/>
          <a:cxnLst/>
          <a:rect l="0" t="0" r="0" b="0"/>
          <a:pathLst>
            <a:path>
              <a:moveTo>
                <a:pt x="1414596" y="0"/>
              </a:moveTo>
              <a:lnTo>
                <a:pt x="1414596" y="494778"/>
              </a:lnTo>
              <a:lnTo>
                <a:pt x="0" y="494778"/>
              </a:lnTo>
              <a:lnTo>
                <a:pt x="0" y="632182"/>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F6B76B81-05C4-4F98-B73D-64FF3A7FD27C}">
      <dsp:nvSpPr>
        <dsp:cNvPr id="0" name=""/>
        <dsp:cNvSpPr/>
      </dsp:nvSpPr>
      <dsp:spPr>
        <a:xfrm>
          <a:off x="1480502" y="1866331"/>
          <a:ext cx="708165" cy="393584"/>
        </a:xfrm>
        <a:custGeom>
          <a:avLst/>
          <a:gdLst/>
          <a:ahLst/>
          <a:cxnLst/>
          <a:rect l="0" t="0" r="0" b="0"/>
          <a:pathLst>
            <a:path>
              <a:moveTo>
                <a:pt x="0" y="0"/>
              </a:moveTo>
              <a:lnTo>
                <a:pt x="0" y="256179"/>
              </a:lnTo>
              <a:lnTo>
                <a:pt x="708165" y="256179"/>
              </a:lnTo>
              <a:lnTo>
                <a:pt x="708165" y="393584"/>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06AA6AD3-6CE2-43BF-96C9-D5BC19DDDA4A}">
      <dsp:nvSpPr>
        <dsp:cNvPr id="0" name=""/>
        <dsp:cNvSpPr/>
      </dsp:nvSpPr>
      <dsp:spPr>
        <a:xfrm>
          <a:off x="1480502" y="785284"/>
          <a:ext cx="3255085" cy="297109"/>
        </a:xfrm>
        <a:custGeom>
          <a:avLst/>
          <a:gdLst/>
          <a:ahLst/>
          <a:cxnLst/>
          <a:rect l="0" t="0" r="0" b="0"/>
          <a:pathLst>
            <a:path>
              <a:moveTo>
                <a:pt x="3255085" y="0"/>
              </a:moveTo>
              <a:lnTo>
                <a:pt x="3255085" y="159705"/>
              </a:lnTo>
              <a:lnTo>
                <a:pt x="0" y="159705"/>
              </a:lnTo>
              <a:lnTo>
                <a:pt x="0" y="297109"/>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B1BC70F3-1EF1-491F-A945-3178508A6A98}">
      <dsp:nvSpPr>
        <dsp:cNvPr id="0" name=""/>
        <dsp:cNvSpPr/>
      </dsp:nvSpPr>
      <dsp:spPr>
        <a:xfrm>
          <a:off x="3602774" y="-156562"/>
          <a:ext cx="2265624" cy="941847"/>
        </a:xfrm>
        <a:prstGeom prst="roundRect">
          <a:avLst>
            <a:gd name="adj" fmla="val 10000"/>
          </a:avLst>
        </a:prstGeom>
        <a:solidFill>
          <a:srgbClr val="3D87C7"/>
        </a:solidFill>
        <a:ln w="38100" cap="flat" cmpd="sng" algn="ctr">
          <a:solidFill>
            <a:srgbClr val="F2F2F2"/>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EB2016D2-3847-4EA9-84EA-C89B2FF696C7}">
      <dsp:nvSpPr>
        <dsp:cNvPr id="0" name=""/>
        <dsp:cNvSpPr/>
      </dsp:nvSpPr>
      <dsp:spPr>
        <a:xfrm>
          <a:off x="3767577" y="0"/>
          <a:ext cx="2265624" cy="94184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Drošas ēkas</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3795163" y="27586"/>
        <a:ext cx="2210452" cy="886675"/>
      </dsp:txXfrm>
    </dsp:sp>
    <dsp:sp modelId="{B00B5B25-7876-4839-943C-5AA33714B137}">
      <dsp:nvSpPr>
        <dsp:cNvPr id="0" name=""/>
        <dsp:cNvSpPr/>
      </dsp:nvSpPr>
      <dsp:spPr>
        <a:xfrm>
          <a:off x="277770" y="1082394"/>
          <a:ext cx="2405463" cy="783937"/>
        </a:xfrm>
        <a:prstGeom prst="roundRect">
          <a:avLst>
            <a:gd name="adj" fmla="val 10000"/>
          </a:avLst>
        </a:prstGeom>
        <a:solidFill>
          <a:schemeClr val="accent4"/>
        </a:solid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468052C6-B5F3-4369-A239-1A8245DCA44A}">
      <dsp:nvSpPr>
        <dsp:cNvPr id="0" name=""/>
        <dsp:cNvSpPr/>
      </dsp:nvSpPr>
      <dsp:spPr>
        <a:xfrm>
          <a:off x="442573" y="1238956"/>
          <a:ext cx="2405463" cy="78393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Normatīvie akti</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465534" y="1261917"/>
        <a:ext cx="2359541" cy="738015"/>
      </dsp:txXfrm>
    </dsp:sp>
    <dsp:sp modelId="{B0D2872F-8C7F-4CE6-9D12-320B83D9A00F}">
      <dsp:nvSpPr>
        <dsp:cNvPr id="0" name=""/>
        <dsp:cNvSpPr/>
      </dsp:nvSpPr>
      <dsp:spPr>
        <a:xfrm>
          <a:off x="845771" y="2259915"/>
          <a:ext cx="2685792" cy="941847"/>
        </a:xfrm>
        <a:prstGeom prst="roundRect">
          <a:avLst>
            <a:gd name="adj" fmla="val 10000"/>
          </a:avLst>
        </a:prstGeom>
        <a:solidFill>
          <a:schemeClr val="accent1">
            <a:lumMod val="75000"/>
          </a:schemeClr>
        </a:solidFill>
        <a:ln w="38100" cap="flat" cmpd="sng" algn="ctr">
          <a:solidFill>
            <a:schemeClr val="accent1">
              <a:lumMod val="75000"/>
            </a:schemeClr>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8EE85F21-671A-4E8B-BD43-C0AAA7DE0F4A}">
      <dsp:nvSpPr>
        <dsp:cNvPr id="0" name=""/>
        <dsp:cNvSpPr/>
      </dsp:nvSpPr>
      <dsp:spPr>
        <a:xfrm>
          <a:off x="1010573" y="2416478"/>
          <a:ext cx="2685792" cy="94184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Vai tiek pildīti?</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1038159" y="2444064"/>
        <a:ext cx="2630620" cy="886675"/>
      </dsp:txXfrm>
    </dsp:sp>
    <dsp:sp modelId="{54CD92BC-C8D0-440F-8F33-07B65FC1B7DD}">
      <dsp:nvSpPr>
        <dsp:cNvPr id="0" name=""/>
        <dsp:cNvSpPr/>
      </dsp:nvSpPr>
      <dsp:spPr>
        <a:xfrm>
          <a:off x="-164802" y="3833945"/>
          <a:ext cx="1877746" cy="631433"/>
        </a:xfrm>
        <a:prstGeom prst="roundRect">
          <a:avLst>
            <a:gd name="adj" fmla="val 10000"/>
          </a:avLst>
        </a:prstGeom>
        <a:solidFill>
          <a:srgbClr val="3D87C7"/>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E50702DF-E003-4CC5-A842-95552C4ADD77}">
      <dsp:nvSpPr>
        <dsp:cNvPr id="0" name=""/>
        <dsp:cNvSpPr/>
      </dsp:nvSpPr>
      <dsp:spPr>
        <a:xfrm>
          <a:off x="0" y="3990507"/>
          <a:ext cx="1877746" cy="631433"/>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lv-LV" sz="1900" b="1" kern="1200" dirty="0" smtClean="0">
              <a:solidFill>
                <a:srgbClr val="3D87C7"/>
              </a:solidFill>
              <a:latin typeface="Arial" panose="020B0604020202020204" pitchFamily="34" charset="0"/>
              <a:ea typeface="+mn-ea"/>
              <a:cs typeface="Arial" panose="020B0604020202020204" pitchFamily="34" charset="0"/>
            </a:rPr>
            <a:t>īpašnieki</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18494" y="4009001"/>
        <a:ext cx="1840758" cy="594445"/>
      </dsp:txXfrm>
    </dsp:sp>
    <dsp:sp modelId="{0CB7CF95-FCBB-4CFD-8B50-8282333CEFA4}">
      <dsp:nvSpPr>
        <dsp:cNvPr id="0" name=""/>
        <dsp:cNvSpPr/>
      </dsp:nvSpPr>
      <dsp:spPr>
        <a:xfrm>
          <a:off x="1927864" y="3844145"/>
          <a:ext cx="1819708" cy="584369"/>
        </a:xfrm>
        <a:prstGeom prst="roundRect">
          <a:avLst>
            <a:gd name="adj" fmla="val 10000"/>
          </a:avLst>
        </a:prstGeom>
        <a:solidFill>
          <a:srgbClr val="3D87C7"/>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60E988E3-53D1-4FEB-AD2F-321AF77C6FE6}">
      <dsp:nvSpPr>
        <dsp:cNvPr id="0" name=""/>
        <dsp:cNvSpPr/>
      </dsp:nvSpPr>
      <dsp:spPr>
        <a:xfrm>
          <a:off x="2092667" y="4000708"/>
          <a:ext cx="1819708" cy="584369"/>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lv-LV" sz="1900" b="1" kern="1200" dirty="0" smtClean="0">
              <a:solidFill>
                <a:srgbClr val="3D87C7"/>
              </a:solidFill>
              <a:latin typeface="Arial" panose="020B0604020202020204" pitchFamily="34" charset="0"/>
              <a:ea typeface="+mn-ea"/>
              <a:cs typeface="Arial" panose="020B0604020202020204" pitchFamily="34" charset="0"/>
            </a:rPr>
            <a:t>pārvaldnieki</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2109783" y="4017824"/>
        <a:ext cx="1785476" cy="550137"/>
      </dsp:txXfrm>
    </dsp:sp>
    <dsp:sp modelId="{1179185E-87B9-4E0B-B134-BD101A78E00D}">
      <dsp:nvSpPr>
        <dsp:cNvPr id="0" name=""/>
        <dsp:cNvSpPr/>
      </dsp:nvSpPr>
      <dsp:spPr>
        <a:xfrm>
          <a:off x="4177177" y="3833945"/>
          <a:ext cx="1855602" cy="607482"/>
        </a:xfrm>
        <a:prstGeom prst="roundRect">
          <a:avLst>
            <a:gd name="adj" fmla="val 10000"/>
          </a:avLst>
        </a:prstGeom>
        <a:solidFill>
          <a:srgbClr val="3D87C7"/>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42B57CA1-262A-4856-9A1E-8360CB0A3041}">
      <dsp:nvSpPr>
        <dsp:cNvPr id="0" name=""/>
        <dsp:cNvSpPr/>
      </dsp:nvSpPr>
      <dsp:spPr>
        <a:xfrm>
          <a:off x="4341980" y="3990507"/>
          <a:ext cx="1855602" cy="607482"/>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lv-LV" sz="1900" b="1" kern="1200" dirty="0" smtClean="0">
              <a:solidFill>
                <a:srgbClr val="3D87C7"/>
              </a:solidFill>
              <a:latin typeface="Arial" panose="020B0604020202020204" pitchFamily="34" charset="0"/>
              <a:ea typeface="+mn-ea"/>
              <a:cs typeface="Arial" panose="020B0604020202020204" pitchFamily="34" charset="0"/>
            </a:rPr>
            <a:t>būvvaldes</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4359773" y="4008300"/>
        <a:ext cx="1820016" cy="571896"/>
      </dsp:txXfrm>
    </dsp:sp>
    <dsp:sp modelId="{628C0731-42A0-4CB2-989E-71C421BBEDAC}">
      <dsp:nvSpPr>
        <dsp:cNvPr id="0" name=""/>
        <dsp:cNvSpPr/>
      </dsp:nvSpPr>
      <dsp:spPr>
        <a:xfrm>
          <a:off x="5058245" y="1259348"/>
          <a:ext cx="2553815" cy="898899"/>
        </a:xfrm>
        <a:prstGeom prst="roundRect">
          <a:avLst>
            <a:gd name="adj" fmla="val 10000"/>
          </a:avLst>
        </a:prstGeom>
        <a:solidFill>
          <a:schemeClr val="accent4"/>
        </a:solid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9F047CD8-A87B-491C-8E34-D3CA440A3FEE}">
      <dsp:nvSpPr>
        <dsp:cNvPr id="0" name=""/>
        <dsp:cNvSpPr/>
      </dsp:nvSpPr>
      <dsp:spPr>
        <a:xfrm>
          <a:off x="5223048" y="1415911"/>
          <a:ext cx="2553815" cy="898899"/>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Finanšu un cita veida atbalsts</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5249376" y="1442239"/>
        <a:ext cx="2501159" cy="846243"/>
      </dsp:txXfrm>
    </dsp:sp>
    <dsp:sp modelId="{5FED8F16-C2A0-4FE4-98D7-661741578596}">
      <dsp:nvSpPr>
        <dsp:cNvPr id="0" name=""/>
        <dsp:cNvSpPr/>
      </dsp:nvSpPr>
      <dsp:spPr>
        <a:xfrm>
          <a:off x="5058245" y="2593442"/>
          <a:ext cx="2553815" cy="656194"/>
        </a:xfrm>
        <a:prstGeom prst="roundRect">
          <a:avLst>
            <a:gd name="adj" fmla="val 10000"/>
          </a:avLst>
        </a:prstGeom>
        <a:solidFill>
          <a:schemeClr val="accent4"/>
        </a:solid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1CCB1312-D592-4A30-95D0-FA598925E7BD}">
      <dsp:nvSpPr>
        <dsp:cNvPr id="0" name=""/>
        <dsp:cNvSpPr/>
      </dsp:nvSpPr>
      <dsp:spPr>
        <a:xfrm>
          <a:off x="5223048" y="2750005"/>
          <a:ext cx="2553815" cy="656194"/>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Vai pietiekams?</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5242267" y="2769224"/>
        <a:ext cx="2515377" cy="61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A3863-F87C-4D08-887F-477E6C091678}">
      <dsp:nvSpPr>
        <dsp:cNvPr id="0" name=""/>
        <dsp:cNvSpPr/>
      </dsp:nvSpPr>
      <dsp:spPr>
        <a:xfrm>
          <a:off x="6289433" y="2158247"/>
          <a:ext cx="91440" cy="435194"/>
        </a:xfrm>
        <a:custGeom>
          <a:avLst/>
          <a:gdLst/>
          <a:ahLst/>
          <a:cxnLst/>
          <a:rect l="0" t="0" r="0" b="0"/>
          <a:pathLst>
            <a:path>
              <a:moveTo>
                <a:pt x="45720" y="0"/>
              </a:moveTo>
              <a:lnTo>
                <a:pt x="45720" y="435194"/>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88642665-DFB4-4A39-A71C-0DC758A642D2}">
      <dsp:nvSpPr>
        <dsp:cNvPr id="0" name=""/>
        <dsp:cNvSpPr/>
      </dsp:nvSpPr>
      <dsp:spPr>
        <a:xfrm>
          <a:off x="4735587" y="785284"/>
          <a:ext cx="1599566" cy="474063"/>
        </a:xfrm>
        <a:custGeom>
          <a:avLst/>
          <a:gdLst/>
          <a:ahLst/>
          <a:cxnLst/>
          <a:rect l="0" t="0" r="0" b="0"/>
          <a:pathLst>
            <a:path>
              <a:moveTo>
                <a:pt x="0" y="0"/>
              </a:moveTo>
              <a:lnTo>
                <a:pt x="0" y="336659"/>
              </a:lnTo>
              <a:lnTo>
                <a:pt x="1599566" y="336659"/>
              </a:lnTo>
              <a:lnTo>
                <a:pt x="1599566" y="474063"/>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80D721A1-E7C8-4A84-9409-A0B37BC16B81}">
      <dsp:nvSpPr>
        <dsp:cNvPr id="0" name=""/>
        <dsp:cNvSpPr/>
      </dsp:nvSpPr>
      <dsp:spPr>
        <a:xfrm>
          <a:off x="2188667" y="3201763"/>
          <a:ext cx="2916311" cy="632182"/>
        </a:xfrm>
        <a:custGeom>
          <a:avLst/>
          <a:gdLst/>
          <a:ahLst/>
          <a:cxnLst/>
          <a:rect l="0" t="0" r="0" b="0"/>
          <a:pathLst>
            <a:path>
              <a:moveTo>
                <a:pt x="0" y="0"/>
              </a:moveTo>
              <a:lnTo>
                <a:pt x="0" y="494778"/>
              </a:lnTo>
              <a:lnTo>
                <a:pt x="2916311" y="494778"/>
              </a:lnTo>
              <a:lnTo>
                <a:pt x="2916311" y="632182"/>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13A5BF13-0CF5-4F47-BF7A-B9A5074D91E8}">
      <dsp:nvSpPr>
        <dsp:cNvPr id="0" name=""/>
        <dsp:cNvSpPr/>
      </dsp:nvSpPr>
      <dsp:spPr>
        <a:xfrm>
          <a:off x="2188667" y="3201763"/>
          <a:ext cx="649051" cy="642382"/>
        </a:xfrm>
        <a:custGeom>
          <a:avLst/>
          <a:gdLst/>
          <a:ahLst/>
          <a:cxnLst/>
          <a:rect l="0" t="0" r="0" b="0"/>
          <a:pathLst>
            <a:path>
              <a:moveTo>
                <a:pt x="0" y="0"/>
              </a:moveTo>
              <a:lnTo>
                <a:pt x="0" y="504978"/>
              </a:lnTo>
              <a:lnTo>
                <a:pt x="649051" y="504978"/>
              </a:lnTo>
              <a:lnTo>
                <a:pt x="649051" y="642382"/>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D34996A7-6C9C-48B7-B20A-6894562F020C}">
      <dsp:nvSpPr>
        <dsp:cNvPr id="0" name=""/>
        <dsp:cNvSpPr/>
      </dsp:nvSpPr>
      <dsp:spPr>
        <a:xfrm>
          <a:off x="774070" y="3201763"/>
          <a:ext cx="1414596" cy="632182"/>
        </a:xfrm>
        <a:custGeom>
          <a:avLst/>
          <a:gdLst/>
          <a:ahLst/>
          <a:cxnLst/>
          <a:rect l="0" t="0" r="0" b="0"/>
          <a:pathLst>
            <a:path>
              <a:moveTo>
                <a:pt x="1414596" y="0"/>
              </a:moveTo>
              <a:lnTo>
                <a:pt x="1414596" y="494778"/>
              </a:lnTo>
              <a:lnTo>
                <a:pt x="0" y="494778"/>
              </a:lnTo>
              <a:lnTo>
                <a:pt x="0" y="632182"/>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F6B76B81-05C4-4F98-B73D-64FF3A7FD27C}">
      <dsp:nvSpPr>
        <dsp:cNvPr id="0" name=""/>
        <dsp:cNvSpPr/>
      </dsp:nvSpPr>
      <dsp:spPr>
        <a:xfrm>
          <a:off x="1480502" y="1866331"/>
          <a:ext cx="708165" cy="393584"/>
        </a:xfrm>
        <a:custGeom>
          <a:avLst/>
          <a:gdLst/>
          <a:ahLst/>
          <a:cxnLst/>
          <a:rect l="0" t="0" r="0" b="0"/>
          <a:pathLst>
            <a:path>
              <a:moveTo>
                <a:pt x="0" y="0"/>
              </a:moveTo>
              <a:lnTo>
                <a:pt x="0" y="256179"/>
              </a:lnTo>
              <a:lnTo>
                <a:pt x="708165" y="256179"/>
              </a:lnTo>
              <a:lnTo>
                <a:pt x="708165" y="393584"/>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06AA6AD3-6CE2-43BF-96C9-D5BC19DDDA4A}">
      <dsp:nvSpPr>
        <dsp:cNvPr id="0" name=""/>
        <dsp:cNvSpPr/>
      </dsp:nvSpPr>
      <dsp:spPr>
        <a:xfrm>
          <a:off x="1480502" y="785284"/>
          <a:ext cx="3255085" cy="297109"/>
        </a:xfrm>
        <a:custGeom>
          <a:avLst/>
          <a:gdLst/>
          <a:ahLst/>
          <a:cxnLst/>
          <a:rect l="0" t="0" r="0" b="0"/>
          <a:pathLst>
            <a:path>
              <a:moveTo>
                <a:pt x="3255085" y="0"/>
              </a:moveTo>
              <a:lnTo>
                <a:pt x="3255085" y="159705"/>
              </a:lnTo>
              <a:lnTo>
                <a:pt x="0" y="159705"/>
              </a:lnTo>
              <a:lnTo>
                <a:pt x="0" y="297109"/>
              </a:lnTo>
            </a:path>
          </a:pathLst>
        </a:custGeom>
        <a:no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B1BC70F3-1EF1-491F-A945-3178508A6A98}">
      <dsp:nvSpPr>
        <dsp:cNvPr id="0" name=""/>
        <dsp:cNvSpPr/>
      </dsp:nvSpPr>
      <dsp:spPr>
        <a:xfrm>
          <a:off x="3602774" y="-156562"/>
          <a:ext cx="2265624" cy="941847"/>
        </a:xfrm>
        <a:prstGeom prst="roundRect">
          <a:avLst>
            <a:gd name="adj" fmla="val 10000"/>
          </a:avLst>
        </a:prstGeom>
        <a:solidFill>
          <a:srgbClr val="3D87C7"/>
        </a:solidFill>
        <a:ln w="38100" cap="flat" cmpd="sng" algn="ctr">
          <a:solidFill>
            <a:srgbClr val="F2F2F2"/>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EB2016D2-3847-4EA9-84EA-C89B2FF696C7}">
      <dsp:nvSpPr>
        <dsp:cNvPr id="0" name=""/>
        <dsp:cNvSpPr/>
      </dsp:nvSpPr>
      <dsp:spPr>
        <a:xfrm>
          <a:off x="3767577" y="0"/>
          <a:ext cx="2265624" cy="94184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Drošas ēkas</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3795163" y="27586"/>
        <a:ext cx="2210452" cy="886675"/>
      </dsp:txXfrm>
    </dsp:sp>
    <dsp:sp modelId="{B00B5B25-7876-4839-943C-5AA33714B137}">
      <dsp:nvSpPr>
        <dsp:cNvPr id="0" name=""/>
        <dsp:cNvSpPr/>
      </dsp:nvSpPr>
      <dsp:spPr>
        <a:xfrm>
          <a:off x="277770" y="1082394"/>
          <a:ext cx="2405463" cy="783937"/>
        </a:xfrm>
        <a:prstGeom prst="roundRect">
          <a:avLst>
            <a:gd name="adj" fmla="val 10000"/>
          </a:avLst>
        </a:prstGeom>
        <a:solidFill>
          <a:schemeClr val="accent4"/>
        </a:solid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468052C6-B5F3-4369-A239-1A8245DCA44A}">
      <dsp:nvSpPr>
        <dsp:cNvPr id="0" name=""/>
        <dsp:cNvSpPr/>
      </dsp:nvSpPr>
      <dsp:spPr>
        <a:xfrm>
          <a:off x="442573" y="1238956"/>
          <a:ext cx="2405463" cy="78393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Normatīvie akti</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465534" y="1261917"/>
        <a:ext cx="2359541" cy="738015"/>
      </dsp:txXfrm>
    </dsp:sp>
    <dsp:sp modelId="{B0D2872F-8C7F-4CE6-9D12-320B83D9A00F}">
      <dsp:nvSpPr>
        <dsp:cNvPr id="0" name=""/>
        <dsp:cNvSpPr/>
      </dsp:nvSpPr>
      <dsp:spPr>
        <a:xfrm>
          <a:off x="845771" y="2259915"/>
          <a:ext cx="2685792" cy="941847"/>
        </a:xfrm>
        <a:prstGeom prst="roundRect">
          <a:avLst>
            <a:gd name="adj" fmla="val 10000"/>
          </a:avLst>
        </a:prstGeom>
        <a:solidFill>
          <a:schemeClr val="accent1">
            <a:lumMod val="75000"/>
          </a:schemeClr>
        </a:solidFill>
        <a:ln w="38100" cap="flat" cmpd="sng" algn="ctr">
          <a:solidFill>
            <a:schemeClr val="accent1">
              <a:lumMod val="75000"/>
            </a:schemeClr>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8EE85F21-671A-4E8B-BD43-C0AAA7DE0F4A}">
      <dsp:nvSpPr>
        <dsp:cNvPr id="0" name=""/>
        <dsp:cNvSpPr/>
      </dsp:nvSpPr>
      <dsp:spPr>
        <a:xfrm>
          <a:off x="1010573" y="2416478"/>
          <a:ext cx="2685792" cy="94184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Vai tiek pildīti?</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1038159" y="2444064"/>
        <a:ext cx="2630620" cy="886675"/>
      </dsp:txXfrm>
    </dsp:sp>
    <dsp:sp modelId="{54CD92BC-C8D0-440F-8F33-07B65FC1B7DD}">
      <dsp:nvSpPr>
        <dsp:cNvPr id="0" name=""/>
        <dsp:cNvSpPr/>
      </dsp:nvSpPr>
      <dsp:spPr>
        <a:xfrm>
          <a:off x="-164802" y="3833945"/>
          <a:ext cx="1877746" cy="631433"/>
        </a:xfrm>
        <a:prstGeom prst="roundRect">
          <a:avLst>
            <a:gd name="adj" fmla="val 10000"/>
          </a:avLst>
        </a:prstGeom>
        <a:solidFill>
          <a:srgbClr val="3D87C7"/>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E50702DF-E003-4CC5-A842-95552C4ADD77}">
      <dsp:nvSpPr>
        <dsp:cNvPr id="0" name=""/>
        <dsp:cNvSpPr/>
      </dsp:nvSpPr>
      <dsp:spPr>
        <a:xfrm>
          <a:off x="0" y="3990507"/>
          <a:ext cx="1877746" cy="631433"/>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lv-LV" sz="1900" b="1" kern="1200" dirty="0" smtClean="0">
              <a:solidFill>
                <a:srgbClr val="3D87C7"/>
              </a:solidFill>
              <a:latin typeface="Arial" panose="020B0604020202020204" pitchFamily="34" charset="0"/>
              <a:ea typeface="+mn-ea"/>
              <a:cs typeface="Arial" panose="020B0604020202020204" pitchFamily="34" charset="0"/>
            </a:rPr>
            <a:t>īpašnieki</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18494" y="4009001"/>
        <a:ext cx="1840758" cy="594445"/>
      </dsp:txXfrm>
    </dsp:sp>
    <dsp:sp modelId="{0CB7CF95-FCBB-4CFD-8B50-8282333CEFA4}">
      <dsp:nvSpPr>
        <dsp:cNvPr id="0" name=""/>
        <dsp:cNvSpPr/>
      </dsp:nvSpPr>
      <dsp:spPr>
        <a:xfrm>
          <a:off x="1927864" y="3844145"/>
          <a:ext cx="1819708" cy="584369"/>
        </a:xfrm>
        <a:prstGeom prst="roundRect">
          <a:avLst>
            <a:gd name="adj" fmla="val 10000"/>
          </a:avLst>
        </a:prstGeom>
        <a:solidFill>
          <a:srgbClr val="3D87C7"/>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60E988E3-53D1-4FEB-AD2F-321AF77C6FE6}">
      <dsp:nvSpPr>
        <dsp:cNvPr id="0" name=""/>
        <dsp:cNvSpPr/>
      </dsp:nvSpPr>
      <dsp:spPr>
        <a:xfrm>
          <a:off x="2092667" y="4000708"/>
          <a:ext cx="1819708" cy="584369"/>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lv-LV" sz="1900" b="1" kern="1200" dirty="0" smtClean="0">
              <a:solidFill>
                <a:srgbClr val="3D87C7"/>
              </a:solidFill>
              <a:latin typeface="Arial" panose="020B0604020202020204" pitchFamily="34" charset="0"/>
              <a:ea typeface="+mn-ea"/>
              <a:cs typeface="Arial" panose="020B0604020202020204" pitchFamily="34" charset="0"/>
            </a:rPr>
            <a:t>pārvaldnieki</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2109783" y="4017824"/>
        <a:ext cx="1785476" cy="550137"/>
      </dsp:txXfrm>
    </dsp:sp>
    <dsp:sp modelId="{1179185E-87B9-4E0B-B134-BD101A78E00D}">
      <dsp:nvSpPr>
        <dsp:cNvPr id="0" name=""/>
        <dsp:cNvSpPr/>
      </dsp:nvSpPr>
      <dsp:spPr>
        <a:xfrm>
          <a:off x="4177177" y="3833945"/>
          <a:ext cx="1855602" cy="607482"/>
        </a:xfrm>
        <a:prstGeom prst="roundRect">
          <a:avLst>
            <a:gd name="adj" fmla="val 10000"/>
          </a:avLst>
        </a:prstGeom>
        <a:solidFill>
          <a:srgbClr val="3D87C7"/>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42B57CA1-262A-4856-9A1E-8360CB0A3041}">
      <dsp:nvSpPr>
        <dsp:cNvPr id="0" name=""/>
        <dsp:cNvSpPr/>
      </dsp:nvSpPr>
      <dsp:spPr>
        <a:xfrm>
          <a:off x="4341980" y="3990507"/>
          <a:ext cx="1855602" cy="607482"/>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lv-LV" sz="1900" b="1" kern="1200" dirty="0" smtClean="0">
              <a:solidFill>
                <a:srgbClr val="3D87C7"/>
              </a:solidFill>
              <a:latin typeface="Arial" panose="020B0604020202020204" pitchFamily="34" charset="0"/>
              <a:ea typeface="+mn-ea"/>
              <a:cs typeface="Arial" panose="020B0604020202020204" pitchFamily="34" charset="0"/>
            </a:rPr>
            <a:t>būvvaldes</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4359773" y="4008300"/>
        <a:ext cx="1820016" cy="571896"/>
      </dsp:txXfrm>
    </dsp:sp>
    <dsp:sp modelId="{628C0731-42A0-4CB2-989E-71C421BBEDAC}">
      <dsp:nvSpPr>
        <dsp:cNvPr id="0" name=""/>
        <dsp:cNvSpPr/>
      </dsp:nvSpPr>
      <dsp:spPr>
        <a:xfrm>
          <a:off x="5058245" y="1259348"/>
          <a:ext cx="2553815" cy="898899"/>
        </a:xfrm>
        <a:prstGeom prst="roundRect">
          <a:avLst>
            <a:gd name="adj" fmla="val 10000"/>
          </a:avLst>
        </a:prstGeom>
        <a:solidFill>
          <a:schemeClr val="accent4"/>
        </a:solid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9F047CD8-A87B-491C-8E34-D3CA440A3FEE}">
      <dsp:nvSpPr>
        <dsp:cNvPr id="0" name=""/>
        <dsp:cNvSpPr/>
      </dsp:nvSpPr>
      <dsp:spPr>
        <a:xfrm>
          <a:off x="5223048" y="1415911"/>
          <a:ext cx="2553815" cy="898899"/>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Finanšu un cita veida atbalsts</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5249376" y="1442239"/>
        <a:ext cx="2501159" cy="846243"/>
      </dsp:txXfrm>
    </dsp:sp>
    <dsp:sp modelId="{5FED8F16-C2A0-4FE4-98D7-661741578596}">
      <dsp:nvSpPr>
        <dsp:cNvPr id="0" name=""/>
        <dsp:cNvSpPr/>
      </dsp:nvSpPr>
      <dsp:spPr>
        <a:xfrm>
          <a:off x="5058245" y="2593442"/>
          <a:ext cx="2553815" cy="656194"/>
        </a:xfrm>
        <a:prstGeom prst="roundRect">
          <a:avLst>
            <a:gd name="adj" fmla="val 10000"/>
          </a:avLst>
        </a:prstGeom>
        <a:solidFill>
          <a:schemeClr val="accent4"/>
        </a:solidFill>
        <a:ln w="38100" cap="flat" cmpd="sng" algn="ctr">
          <a:solidFill>
            <a:srgbClr val="3D87C7"/>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1CCB1312-D592-4A30-95D0-FA598925E7BD}">
      <dsp:nvSpPr>
        <dsp:cNvPr id="0" name=""/>
        <dsp:cNvSpPr/>
      </dsp:nvSpPr>
      <dsp:spPr>
        <a:xfrm>
          <a:off x="5223048" y="2750005"/>
          <a:ext cx="2553815" cy="656194"/>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2390" tIns="72390" rIns="72390" bIns="72390" numCol="1" spcCol="1270" anchor="ctr" anchorCtr="0">
          <a:noAutofit/>
        </a:bodyPr>
        <a:lstStyle/>
        <a:p>
          <a:pPr marL="0" lvl="0" indent="0" algn="ctr" defTabSz="914400" rtl="0" eaLnBrk="1" latinLnBrk="0" hangingPunct="1">
            <a:lnSpc>
              <a:spcPct val="90000"/>
            </a:lnSpc>
            <a:spcBef>
              <a:spcPct val="0"/>
            </a:spcBef>
            <a:spcAft>
              <a:spcPts val="1800"/>
            </a:spcAft>
            <a:buClr>
              <a:srgbClr val="FFC54B"/>
            </a:buClr>
            <a:buFont typeface="Wingdings" panose="05000000000000000000" pitchFamily="2" charset="2"/>
            <a:buNone/>
          </a:pPr>
          <a:r>
            <a:rPr lang="lv-LV" sz="1900" b="1" kern="1200" dirty="0" smtClean="0">
              <a:solidFill>
                <a:srgbClr val="3D87C7"/>
              </a:solidFill>
              <a:latin typeface="Arial" panose="020B0604020202020204" pitchFamily="34" charset="0"/>
              <a:ea typeface="+mn-ea"/>
              <a:cs typeface="Arial" panose="020B0604020202020204" pitchFamily="34" charset="0"/>
            </a:rPr>
            <a:t>Vai pietiekams?</a:t>
          </a:r>
          <a:endParaRPr lang="lv-LV" sz="1900" b="1" kern="1200" dirty="0">
            <a:solidFill>
              <a:srgbClr val="3D87C7"/>
            </a:solidFill>
            <a:latin typeface="Arial" panose="020B0604020202020204" pitchFamily="34" charset="0"/>
            <a:ea typeface="+mn-ea"/>
            <a:cs typeface="Arial" panose="020B0604020202020204" pitchFamily="34" charset="0"/>
          </a:endParaRPr>
        </a:p>
      </dsp:txBody>
      <dsp:txXfrm>
        <a:off x="5242267" y="2769224"/>
        <a:ext cx="2515377" cy="6177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41B052B-A75D-4B2A-B836-E21D23FF96DC}" type="datetimeFigureOut">
              <a:rPr lang="lv-LV" smtClean="0"/>
              <a:t>19.10.2020</a:t>
            </a:fld>
            <a:endParaRPr lang="lv-LV"/>
          </a:p>
        </p:txBody>
      </p:sp>
      <p:sp>
        <p:nvSpPr>
          <p:cNvPr id="4" name="Kājenes vietturis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32FCA6C-309F-4268-8DDD-C1646E73FCB0}" type="slidenum">
              <a:rPr lang="lv-LV" smtClean="0"/>
              <a:t>‹#›</a:t>
            </a:fld>
            <a:endParaRPr lang="lv-LV"/>
          </a:p>
        </p:txBody>
      </p:sp>
    </p:spTree>
    <p:extLst>
      <p:ext uri="{BB962C8B-B14F-4D97-AF65-F5344CB8AC3E}">
        <p14:creationId xmlns:p14="http://schemas.microsoft.com/office/powerpoint/2010/main" val="16808520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93F361-E35A-4727-8637-88C2C2DEDAB6}" type="datetimeFigureOut">
              <a:rPr lang="lv-LV" smtClean="0"/>
              <a:t>19.10.2020</a:t>
            </a:fld>
            <a:endParaRPr lang="lv-LV"/>
          </a:p>
        </p:txBody>
      </p:sp>
      <p:sp>
        <p:nvSpPr>
          <p:cNvPr id="4" name="Slaida attēla vietturi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616074-9125-468D-B614-EA441EBBB764}" type="slidenum">
              <a:rPr lang="lv-LV" smtClean="0"/>
              <a:t>‹#›</a:t>
            </a:fld>
            <a:endParaRPr lang="lv-LV"/>
          </a:p>
        </p:txBody>
      </p:sp>
    </p:spTree>
    <p:extLst>
      <p:ext uri="{BB962C8B-B14F-4D97-AF65-F5344CB8AC3E}">
        <p14:creationId xmlns:p14="http://schemas.microsoft.com/office/powerpoint/2010/main" val="41086772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405498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67443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lv-LV"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0416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1868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58028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13393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Tree>
    <p:extLst>
      <p:ext uri="{BB962C8B-B14F-4D97-AF65-F5344CB8AC3E}">
        <p14:creationId xmlns:p14="http://schemas.microsoft.com/office/powerpoint/2010/main" val="400839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329725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45573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610005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70715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smtClean="0"/>
          </a:p>
        </p:txBody>
      </p:sp>
    </p:spTree>
    <p:extLst>
      <p:ext uri="{BB962C8B-B14F-4D97-AF65-F5344CB8AC3E}">
        <p14:creationId xmlns:p14="http://schemas.microsoft.com/office/powerpoint/2010/main" val="1523481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008217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69422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smtClean="0"/>
          </a:p>
        </p:txBody>
      </p:sp>
    </p:spTree>
    <p:extLst>
      <p:ext uri="{BB962C8B-B14F-4D97-AF65-F5344CB8AC3E}">
        <p14:creationId xmlns:p14="http://schemas.microsoft.com/office/powerpoint/2010/main" val="240366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590866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416877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023040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Tree>
    <p:extLst>
      <p:ext uri="{BB962C8B-B14F-4D97-AF65-F5344CB8AC3E}">
        <p14:creationId xmlns:p14="http://schemas.microsoft.com/office/powerpoint/2010/main" val="2633152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499033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450098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0881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280028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738671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264060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lv-LV" sz="1200" i="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861533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30684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Tree>
    <p:extLst>
      <p:ext uri="{BB962C8B-B14F-4D97-AF65-F5344CB8AC3E}">
        <p14:creationId xmlns:p14="http://schemas.microsoft.com/office/powerpoint/2010/main" val="2633152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745899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416877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745899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874698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00821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6255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69422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471187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237790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smtClean="0"/>
          </a:p>
        </p:txBody>
      </p:sp>
    </p:spTree>
    <p:extLst>
      <p:ext uri="{BB962C8B-B14F-4D97-AF65-F5344CB8AC3E}">
        <p14:creationId xmlns:p14="http://schemas.microsoft.com/office/powerpoint/2010/main" val="4250355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aseline="0" dirty="0" smtClean="0"/>
          </a:p>
        </p:txBody>
      </p:sp>
    </p:spTree>
    <p:extLst>
      <p:ext uri="{BB962C8B-B14F-4D97-AF65-F5344CB8AC3E}">
        <p14:creationId xmlns:p14="http://schemas.microsoft.com/office/powerpoint/2010/main" val="685837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Tree>
    <p:extLst>
      <p:ext uri="{BB962C8B-B14F-4D97-AF65-F5344CB8AC3E}">
        <p14:creationId xmlns:p14="http://schemas.microsoft.com/office/powerpoint/2010/main" val="2633152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aseline="0" dirty="0" smtClean="0"/>
          </a:p>
        </p:txBody>
      </p:sp>
    </p:spTree>
    <p:extLst>
      <p:ext uri="{BB962C8B-B14F-4D97-AF65-F5344CB8AC3E}">
        <p14:creationId xmlns:p14="http://schemas.microsoft.com/office/powerpoint/2010/main" val="2515523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966354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855846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7219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699780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4054985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405498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baseline="0" dirty="0" smtClean="0"/>
          </a:p>
        </p:txBody>
      </p:sp>
    </p:spTree>
    <p:extLst>
      <p:ext uri="{BB962C8B-B14F-4D97-AF65-F5344CB8AC3E}">
        <p14:creationId xmlns:p14="http://schemas.microsoft.com/office/powerpoint/2010/main" val="152348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aseline="0" dirty="0" smtClean="0"/>
          </a:p>
        </p:txBody>
      </p:sp>
    </p:spTree>
    <p:extLst>
      <p:ext uri="{BB962C8B-B14F-4D97-AF65-F5344CB8AC3E}">
        <p14:creationId xmlns:p14="http://schemas.microsoft.com/office/powerpoint/2010/main" val="99589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Tree>
    <p:extLst>
      <p:ext uri="{BB962C8B-B14F-4D97-AF65-F5344CB8AC3E}">
        <p14:creationId xmlns:p14="http://schemas.microsoft.com/office/powerpoint/2010/main" val="331088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4329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4" name="Teksta vietturis 2"/>
          <p:cNvSpPr>
            <a:spLocks noGrp="1"/>
          </p:cNvSpPr>
          <p:nvPr>
            <p:ph idx="1"/>
          </p:nvPr>
        </p:nvSpPr>
        <p:spPr>
          <a:xfrm>
            <a:off x="4573061" y="4581128"/>
            <a:ext cx="4114800" cy="1544853"/>
          </a:xfrm>
          <a:prstGeom prst="rect">
            <a:avLst/>
          </a:prstGeom>
          <a:ln>
            <a:noFill/>
          </a:ln>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p:txBody>
      </p:sp>
      <p:sp>
        <p:nvSpPr>
          <p:cNvPr id="5" name="Virsraksta vietturis 1"/>
          <p:cNvSpPr>
            <a:spLocks noGrp="1"/>
          </p:cNvSpPr>
          <p:nvPr>
            <p:ph type="title"/>
          </p:nvPr>
        </p:nvSpPr>
        <p:spPr>
          <a:xfrm>
            <a:off x="2555776" y="274638"/>
            <a:ext cx="6131024" cy="3154362"/>
          </a:xfrm>
          <a:prstGeom prst="rect">
            <a:avLst/>
          </a:prstGeom>
          <a:ln>
            <a:noFill/>
          </a:ln>
        </p:spPr>
        <p:txBody>
          <a:bodyPr vert="horz" lIns="91440" tIns="45720" rIns="91440" bIns="45720" rtlCol="0" anchor="ctr">
            <a:normAutofit/>
          </a:bodyPr>
          <a:lstStyle>
            <a:lvl1pPr>
              <a:defRPr>
                <a:latin typeface="+mj-lt"/>
              </a:defRPr>
            </a:lvl1pPr>
          </a:lstStyle>
          <a:p>
            <a:r>
              <a:rPr lang="lv-LV" dirty="0" smtClean="0"/>
              <a:t>Rediģēt šablona virsraksta stilu</a:t>
            </a:r>
            <a:endParaRPr lang="lv-LV" dirty="0"/>
          </a:p>
        </p:txBody>
      </p:sp>
      <p:sp>
        <p:nvSpPr>
          <p:cNvPr id="2" name="Datuma vietturis 1"/>
          <p:cNvSpPr>
            <a:spLocks noGrp="1"/>
          </p:cNvSpPr>
          <p:nvPr>
            <p:ph type="dt" sz="half" idx="10"/>
          </p:nvPr>
        </p:nvSpPr>
        <p:spPr/>
        <p:txBody>
          <a:bodyPr/>
          <a:lstStyle/>
          <a:p>
            <a:fld id="{A473A1B7-844A-42BA-84E6-74A87B7656E7}" type="datetime1">
              <a:rPr lang="lv-LV" smtClean="0"/>
              <a:t>19.10.2020</a:t>
            </a:fld>
            <a:endParaRPr lang="lv-LV"/>
          </a:p>
        </p:txBody>
      </p:sp>
      <p:sp>
        <p:nvSpPr>
          <p:cNvPr id="3" name="Kājenes vietturis 2"/>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9604390-C39C-4989-B558-E1CD50A4B905}" type="slidenum">
              <a:rPr lang="lv-LV" smtClean="0"/>
              <a:t>‹#›</a:t>
            </a:fld>
            <a:endParaRPr lang="lv-LV"/>
          </a:p>
        </p:txBody>
      </p:sp>
    </p:spTree>
    <p:extLst>
      <p:ext uri="{BB962C8B-B14F-4D97-AF65-F5344CB8AC3E}">
        <p14:creationId xmlns:p14="http://schemas.microsoft.com/office/powerpoint/2010/main" val="38687227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792288" y="4800600"/>
            <a:ext cx="5486400" cy="566738"/>
          </a:xfrm>
        </p:spPr>
        <p:txBody>
          <a:bodyPr anchor="b"/>
          <a:lstStyle>
            <a:lvl1pPr algn="l">
              <a:defRPr sz="2000" b="1" baseline="0">
                <a:solidFill>
                  <a:srgbClr val="666666"/>
                </a:solidFill>
              </a:defRPr>
            </a:lvl1pPr>
          </a:lstStyle>
          <a:p>
            <a:r>
              <a:rPr lang="lv-LV" dirty="0" smtClean="0"/>
              <a:t>Attēlā redzamā skaidrojums</a:t>
            </a:r>
            <a:endParaRPr lang="lv-LV" dirty="0"/>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ksta vietturis 3"/>
          <p:cNvSpPr>
            <a:spLocks noGrp="1"/>
          </p:cNvSpPr>
          <p:nvPr>
            <p:ph type="body" sz="half" idx="2" hasCustomPrompt="1"/>
          </p:nvPr>
        </p:nvSpPr>
        <p:spPr>
          <a:xfrm>
            <a:off x="1792288" y="5367338"/>
            <a:ext cx="5486400" cy="804862"/>
          </a:xfrm>
        </p:spPr>
        <p:txBody>
          <a:bodyPr/>
          <a:lstStyle>
            <a:lvl1pPr marL="0" indent="0">
              <a:buNone/>
              <a:defRPr sz="140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smtClean="0"/>
              <a:t>Atsauce uz attēla avotu, autoru</a:t>
            </a:r>
          </a:p>
        </p:txBody>
      </p:sp>
      <p:sp>
        <p:nvSpPr>
          <p:cNvPr id="5" name="Datuma vietturis 4"/>
          <p:cNvSpPr>
            <a:spLocks noGrp="1"/>
          </p:cNvSpPr>
          <p:nvPr>
            <p:ph type="dt" sz="half" idx="10"/>
          </p:nvPr>
        </p:nvSpPr>
        <p:spPr/>
        <p:txBody>
          <a:bodyPr/>
          <a:lstStyle/>
          <a:p>
            <a:fld id="{7A2ACDBB-3350-44FA-A0C5-8519FF82481D}" type="datetime1">
              <a:rPr lang="lv-LV" smtClean="0"/>
              <a:pPr/>
              <a:t>19.10.2020</a:t>
            </a:fld>
            <a:endParaRPr lang="lv-LV"/>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ED3A8D12-4181-40B9-B8A3-465543A53E4A}" type="slidenum">
              <a:rPr lang="lv-LV" smtClean="0"/>
              <a:pPr/>
              <a:t>‹#›</a:t>
            </a:fld>
            <a:endParaRPr lang="lv-LV"/>
          </a:p>
        </p:txBody>
      </p:sp>
    </p:spTree>
    <p:extLst>
      <p:ext uri="{BB962C8B-B14F-4D97-AF65-F5344CB8AC3E}">
        <p14:creationId xmlns:p14="http://schemas.microsoft.com/office/powerpoint/2010/main" val="266489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lāgots izkārto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Rediģēt šablona virsraksta stilu</a:t>
            </a:r>
            <a:endParaRPr lang="lv-LV" dirty="0"/>
          </a:p>
        </p:txBody>
      </p:sp>
      <p:sp>
        <p:nvSpPr>
          <p:cNvPr id="3" name="Satura vietturis 2"/>
          <p:cNvSpPr>
            <a:spLocks noGrp="1"/>
          </p:cNvSpPr>
          <p:nvPr>
            <p:ph sz="half" idx="1" hasCustomPrompt="1"/>
          </p:nvPr>
        </p:nvSpPr>
        <p:spPr>
          <a:xfrm>
            <a:off x="457200" y="1600200"/>
            <a:ext cx="2674640" cy="4525963"/>
          </a:xfrm>
        </p:spPr>
        <p:txBody>
          <a:bodyPr>
            <a:normAutofit/>
          </a:bodyPr>
          <a:lstStyle>
            <a:lvl1pPr marL="0" indent="0">
              <a:buNone/>
              <a:defRPr sz="2000" baseline="0">
                <a:solidFill>
                  <a:srgbClr val="666666"/>
                </a:solidFill>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smtClean="0"/>
              <a:t>Teksta lauks</a:t>
            </a:r>
          </a:p>
          <a:p>
            <a:pPr lvl="0"/>
            <a:endParaRPr lang="lv-LV" dirty="0" smtClean="0"/>
          </a:p>
          <a:p>
            <a:pPr lvl="0"/>
            <a:endParaRPr lang="lv-LV" dirty="0" smtClean="0"/>
          </a:p>
        </p:txBody>
      </p:sp>
      <p:sp>
        <p:nvSpPr>
          <p:cNvPr id="4" name="Satura vietturis 2"/>
          <p:cNvSpPr>
            <a:spLocks noGrp="1"/>
          </p:cNvSpPr>
          <p:nvPr>
            <p:ph sz="half" idx="10" hasCustomPrompt="1"/>
          </p:nvPr>
        </p:nvSpPr>
        <p:spPr>
          <a:xfrm>
            <a:off x="6084168" y="1628800"/>
            <a:ext cx="2674640" cy="4525963"/>
          </a:xfrm>
        </p:spPr>
        <p:txBody>
          <a:bodyPr>
            <a:normAutofit/>
          </a:bodyPr>
          <a:lstStyle>
            <a:lvl1pPr marL="0" indent="0">
              <a:buNone/>
              <a:defRPr sz="2000" baseline="0">
                <a:solidFill>
                  <a:srgbClr val="666666"/>
                </a:solidFill>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5" name="Satura vietturis 2"/>
          <p:cNvSpPr>
            <a:spLocks noGrp="1"/>
          </p:cNvSpPr>
          <p:nvPr>
            <p:ph sz="half" idx="11" hasCustomPrompt="1"/>
          </p:nvPr>
        </p:nvSpPr>
        <p:spPr>
          <a:xfrm>
            <a:off x="3275856" y="1628800"/>
            <a:ext cx="2664296" cy="4525963"/>
          </a:xfrm>
        </p:spPr>
        <p:txBody>
          <a:bodyPr>
            <a:normAutofit/>
          </a:bodyPr>
          <a:lstStyle>
            <a:lvl1pPr marL="0" indent="0">
              <a:buNone/>
              <a:defRPr sz="2000">
                <a:solidFill>
                  <a:srgbClr val="666666"/>
                </a:solidFill>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6" name="L forma 5"/>
          <p:cNvSpPr/>
          <p:nvPr userDrawn="1"/>
        </p:nvSpPr>
        <p:spPr>
          <a:xfrm rot="18900000">
            <a:off x="549567" y="1062753"/>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sp>
        <p:nvSpPr>
          <p:cNvPr id="7" name="L forma 6"/>
          <p:cNvSpPr/>
          <p:nvPr userDrawn="1"/>
        </p:nvSpPr>
        <p:spPr>
          <a:xfrm rot="18900000">
            <a:off x="3357880" y="1062753"/>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sp>
        <p:nvSpPr>
          <p:cNvPr id="8" name="L forma 7"/>
          <p:cNvSpPr/>
          <p:nvPr userDrawn="1"/>
        </p:nvSpPr>
        <p:spPr>
          <a:xfrm rot="18900000">
            <a:off x="6166193" y="1062751"/>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sp>
        <p:nvSpPr>
          <p:cNvPr id="9" name="Datuma vietturis 8"/>
          <p:cNvSpPr>
            <a:spLocks noGrp="1"/>
          </p:cNvSpPr>
          <p:nvPr>
            <p:ph type="dt" sz="half" idx="12"/>
          </p:nvPr>
        </p:nvSpPr>
        <p:spPr/>
        <p:txBody>
          <a:bodyPr/>
          <a:lstStyle/>
          <a:p>
            <a:fld id="{BF8AB362-64FC-49A8-A2A1-D1591E5E00CF}" type="datetime1">
              <a:rPr lang="lv-LV" smtClean="0"/>
              <a:pPr/>
              <a:t>19.10.2020</a:t>
            </a:fld>
            <a:endParaRPr lang="lv-LV"/>
          </a:p>
        </p:txBody>
      </p:sp>
      <p:sp>
        <p:nvSpPr>
          <p:cNvPr id="10" name="Kājenes vietturis 9"/>
          <p:cNvSpPr>
            <a:spLocks noGrp="1"/>
          </p:cNvSpPr>
          <p:nvPr>
            <p:ph type="ftr" sz="quarter" idx="13"/>
          </p:nvPr>
        </p:nvSpPr>
        <p:spPr/>
        <p:txBody>
          <a:bodyPr/>
          <a:lstStyle/>
          <a:p>
            <a:endParaRPr lang="lv-LV" dirty="0"/>
          </a:p>
        </p:txBody>
      </p:sp>
      <p:sp>
        <p:nvSpPr>
          <p:cNvPr id="11" name="Slaida numura vietturis 10"/>
          <p:cNvSpPr>
            <a:spLocks noGrp="1"/>
          </p:cNvSpPr>
          <p:nvPr>
            <p:ph type="sldNum" sz="quarter" idx="14"/>
          </p:nvPr>
        </p:nvSpPr>
        <p:spPr/>
        <p:txBody>
          <a:bodyPr/>
          <a:lstStyle/>
          <a:p>
            <a:fld id="{ED3A8D12-4181-40B9-B8A3-465543A53E4A}" type="slidenum">
              <a:rPr lang="lv-LV" smtClean="0"/>
              <a:pPr/>
              <a:t>‹#›</a:t>
            </a:fld>
            <a:endParaRPr lang="lv-LV"/>
          </a:p>
        </p:txBody>
      </p:sp>
    </p:spTree>
    <p:extLst>
      <p:ext uri="{BB962C8B-B14F-4D97-AF65-F5344CB8AC3E}">
        <p14:creationId xmlns:p14="http://schemas.microsoft.com/office/powerpoint/2010/main" val="79055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zcelta citāta slaid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Rediģēt šablona virsraksta stilu</a:t>
            </a:r>
            <a:endParaRPr lang="lv-LV" dirty="0"/>
          </a:p>
        </p:txBody>
      </p:sp>
      <p:sp>
        <p:nvSpPr>
          <p:cNvPr id="3" name="Satura vietturis 2"/>
          <p:cNvSpPr txBox="1">
            <a:spLocks/>
          </p:cNvSpPr>
          <p:nvPr userDrawn="1"/>
        </p:nvSpPr>
        <p:spPr>
          <a:xfrm>
            <a:off x="395536" y="3068960"/>
            <a:ext cx="8391387" cy="3024336"/>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lv-LV" dirty="0">
              <a:solidFill>
                <a:srgbClr val="333333"/>
              </a:solidFill>
            </a:endParaRPr>
          </a:p>
        </p:txBody>
      </p:sp>
      <p:sp>
        <p:nvSpPr>
          <p:cNvPr id="4" name="L forma 3"/>
          <p:cNvSpPr/>
          <p:nvPr userDrawn="1"/>
        </p:nvSpPr>
        <p:spPr>
          <a:xfrm rot="18900000">
            <a:off x="4393206" y="2358896"/>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sp>
        <p:nvSpPr>
          <p:cNvPr id="5" name="TextBox 4"/>
          <p:cNvSpPr txBox="1"/>
          <p:nvPr userDrawn="1"/>
        </p:nvSpPr>
        <p:spPr>
          <a:xfrm>
            <a:off x="395536" y="3356992"/>
            <a:ext cx="8391387" cy="369332"/>
          </a:xfrm>
          <a:prstGeom prst="rect">
            <a:avLst/>
          </a:prstGeom>
          <a:noFill/>
        </p:spPr>
        <p:txBody>
          <a:bodyPr wrap="square" rtlCol="0">
            <a:spAutoFit/>
          </a:bodyPr>
          <a:lstStyle/>
          <a:p>
            <a:endParaRPr lang="lv-LV" dirty="0">
              <a:solidFill>
                <a:srgbClr val="333333"/>
              </a:solidFill>
            </a:endParaRPr>
          </a:p>
        </p:txBody>
      </p:sp>
      <p:sp>
        <p:nvSpPr>
          <p:cNvPr id="7" name="Satura vietturis 2"/>
          <p:cNvSpPr>
            <a:spLocks noGrp="1"/>
          </p:cNvSpPr>
          <p:nvPr>
            <p:ph idx="1" hasCustomPrompt="1"/>
          </p:nvPr>
        </p:nvSpPr>
        <p:spPr>
          <a:xfrm>
            <a:off x="457200" y="3068959"/>
            <a:ext cx="8229600" cy="3057203"/>
          </a:xfrm>
        </p:spPr>
        <p:txBody>
          <a:bodyPr anchor="ctr" anchorCtr="0"/>
          <a:lstStyle>
            <a:lvl1pPr marL="0" indent="0" algn="ctr">
              <a:buNone/>
              <a:defRPr baseline="0">
                <a:solidFill>
                  <a:srgbClr val="333333"/>
                </a:solidFill>
              </a:defRPr>
            </a:lvl1pPr>
            <a:lvl2pPr marL="457200" indent="0">
              <a:buNone/>
              <a:defRPr>
                <a:solidFill>
                  <a:srgbClr val="333333"/>
                </a:solidFill>
              </a:defRPr>
            </a:lvl2pPr>
            <a:lvl3pPr marL="914400" indent="0">
              <a:buNone/>
              <a:defRPr>
                <a:solidFill>
                  <a:srgbClr val="333333"/>
                </a:solidFill>
              </a:defRPr>
            </a:lvl3pPr>
            <a:lvl4pPr marL="1371600" indent="0">
              <a:buNone/>
              <a:defRPr>
                <a:solidFill>
                  <a:srgbClr val="333333"/>
                </a:solidFill>
              </a:defRPr>
            </a:lvl4pPr>
            <a:lvl5pPr marL="1828800" indent="0">
              <a:buNone/>
              <a:defRPr>
                <a:solidFill>
                  <a:srgbClr val="333333"/>
                </a:solidFill>
              </a:defRPr>
            </a:lvl5pPr>
          </a:lstStyle>
          <a:p>
            <a:pPr lvl="0"/>
            <a:r>
              <a:rPr lang="lv-LV" dirty="0" smtClean="0"/>
              <a:t>Teksta lauks</a:t>
            </a:r>
            <a:endParaRPr lang="lv-LV" dirty="0"/>
          </a:p>
        </p:txBody>
      </p:sp>
      <p:sp>
        <p:nvSpPr>
          <p:cNvPr id="6" name="Datuma vietturis 5"/>
          <p:cNvSpPr>
            <a:spLocks noGrp="1"/>
          </p:cNvSpPr>
          <p:nvPr>
            <p:ph type="dt" sz="half" idx="10"/>
          </p:nvPr>
        </p:nvSpPr>
        <p:spPr/>
        <p:txBody>
          <a:bodyPr/>
          <a:lstStyle/>
          <a:p>
            <a:fld id="{5B88EDC9-CD6A-4251-8C29-86E2890A2EF2}" type="datetime1">
              <a:rPr lang="lv-LV" smtClean="0"/>
              <a:pPr/>
              <a:t>19.10.2020</a:t>
            </a:fld>
            <a:endParaRPr lang="lv-LV"/>
          </a:p>
        </p:txBody>
      </p:sp>
      <p:sp>
        <p:nvSpPr>
          <p:cNvPr id="8" name="Kājenes vietturis 7"/>
          <p:cNvSpPr>
            <a:spLocks noGrp="1"/>
          </p:cNvSpPr>
          <p:nvPr>
            <p:ph type="ftr" sz="quarter" idx="11"/>
          </p:nvPr>
        </p:nvSpPr>
        <p:spPr/>
        <p:txBody>
          <a:bodyPr/>
          <a:lstStyle/>
          <a:p>
            <a:endParaRPr lang="lv-LV" dirty="0"/>
          </a:p>
        </p:txBody>
      </p:sp>
      <p:sp>
        <p:nvSpPr>
          <p:cNvPr id="9" name="Slaida numura vietturis 8"/>
          <p:cNvSpPr>
            <a:spLocks noGrp="1"/>
          </p:cNvSpPr>
          <p:nvPr>
            <p:ph type="sldNum" sz="quarter" idx="12"/>
          </p:nvPr>
        </p:nvSpPr>
        <p:spPr/>
        <p:txBody>
          <a:bodyPr/>
          <a:lstStyle/>
          <a:p>
            <a:fld id="{ED3A8D12-4181-40B9-B8A3-465543A53E4A}" type="slidenum">
              <a:rPr lang="lv-LV" smtClean="0"/>
              <a:pPr/>
              <a:t>‹#›</a:t>
            </a:fld>
            <a:endParaRPr lang="lv-LV"/>
          </a:p>
        </p:txBody>
      </p:sp>
    </p:spTree>
    <p:extLst>
      <p:ext uri="{BB962C8B-B14F-4D97-AF65-F5344CB8AC3E}">
        <p14:creationId xmlns:p14="http://schemas.microsoft.com/office/powerpoint/2010/main" val="389069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ijas slaids">
    <p:spTree>
      <p:nvGrpSpPr>
        <p:cNvPr id="1" name=""/>
        <p:cNvGrpSpPr/>
        <p:nvPr/>
      </p:nvGrpSpPr>
      <p:grpSpPr>
        <a:xfrm>
          <a:off x="0" y="0"/>
          <a:ext cx="0" cy="0"/>
          <a:chOff x="0" y="0"/>
          <a:chExt cx="0" cy="0"/>
        </a:xfrm>
      </p:grpSpPr>
      <p:sp>
        <p:nvSpPr>
          <p:cNvPr id="3" name="Vienādsānu trīsstūris 2"/>
          <p:cNvSpPr/>
          <p:nvPr userDrawn="1"/>
        </p:nvSpPr>
        <p:spPr>
          <a:xfrm>
            <a:off x="3224080" y="332656"/>
            <a:ext cx="3035787" cy="2617058"/>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sz="2000" b="1" dirty="0" smtClean="0">
                <a:solidFill>
                  <a:srgbClr val="FFC54B"/>
                </a:solidFill>
                <a:cs typeface="Arial" panose="020B0604020202020204" pitchFamily="34" charset="0"/>
              </a:rPr>
              <a:t>VĒRTĪBAS</a:t>
            </a:r>
            <a:endParaRPr lang="lv-LV" sz="2000" b="1" dirty="0">
              <a:solidFill>
                <a:srgbClr val="FFC54B"/>
              </a:solidFill>
              <a:cs typeface="Arial" panose="020B0604020202020204" pitchFamily="34" charset="0"/>
            </a:endParaRPr>
          </a:p>
        </p:txBody>
      </p:sp>
      <p:sp>
        <p:nvSpPr>
          <p:cNvPr id="4" name="Vienādsānu trīsstūris 3"/>
          <p:cNvSpPr/>
          <p:nvPr userDrawn="1"/>
        </p:nvSpPr>
        <p:spPr>
          <a:xfrm>
            <a:off x="4560548" y="2622377"/>
            <a:ext cx="3035787" cy="2617058"/>
          </a:xfrm>
          <a:prstGeom prst="triangle">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204C72"/>
                </a:solidFill>
                <a:cs typeface="Arial" panose="020B0604020202020204" pitchFamily="34" charset="0"/>
              </a:rPr>
              <a:t>VĪZIJA</a:t>
            </a:r>
            <a:endParaRPr lang="lv-LV" sz="2400" b="1" dirty="0">
              <a:solidFill>
                <a:srgbClr val="204C72"/>
              </a:solidFill>
              <a:cs typeface="Arial" panose="020B0604020202020204" pitchFamily="34" charset="0"/>
            </a:endParaRPr>
          </a:p>
        </p:txBody>
      </p:sp>
      <p:sp>
        <p:nvSpPr>
          <p:cNvPr id="5" name="Vienādsānu trīsstūris 4"/>
          <p:cNvSpPr/>
          <p:nvPr userDrawn="1"/>
        </p:nvSpPr>
        <p:spPr>
          <a:xfrm>
            <a:off x="1896387" y="2622377"/>
            <a:ext cx="3035787" cy="2617058"/>
          </a:xfrm>
          <a:prstGeom prst="triangle">
            <a:avLst/>
          </a:prstGeom>
          <a:solidFill>
            <a:srgbClr val="7FD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204C72"/>
                </a:solidFill>
                <a:cs typeface="Arial" panose="020B0604020202020204" pitchFamily="34" charset="0"/>
              </a:rPr>
              <a:t>MISIJA</a:t>
            </a:r>
            <a:endParaRPr lang="lv-LV" sz="2400" b="1" dirty="0">
              <a:solidFill>
                <a:srgbClr val="204C72"/>
              </a:solidFill>
              <a:cs typeface="Arial" panose="020B0604020202020204" pitchFamily="34" charset="0"/>
            </a:endParaRPr>
          </a:p>
        </p:txBody>
      </p:sp>
      <p:cxnSp>
        <p:nvCxnSpPr>
          <p:cNvPr id="11" name="Leņķveida savienotājs 10"/>
          <p:cNvCxnSpPr/>
          <p:nvPr userDrawn="1"/>
        </p:nvCxnSpPr>
        <p:spPr>
          <a:xfrm rot="10800000">
            <a:off x="458388" y="404666"/>
            <a:ext cx="2664812" cy="2545049"/>
          </a:xfrm>
          <a:prstGeom prst="bentConnector3">
            <a:avLst>
              <a:gd name="adj1" fmla="val -121"/>
            </a:avLst>
          </a:prstGeom>
          <a:ln>
            <a:solidFill>
              <a:srgbClr val="7FD2F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79511" y="548681"/>
            <a:ext cx="2736305" cy="3416320"/>
          </a:xfrm>
          <a:prstGeom prst="rect">
            <a:avLst/>
          </a:prstGeom>
          <a:noFill/>
        </p:spPr>
        <p:txBody>
          <a:bodyPr wrap="square" rtlCol="0">
            <a:spAutoFit/>
          </a:bodyPr>
          <a:lstStyle/>
          <a:p>
            <a:r>
              <a:rPr lang="lv-LV" b="1" dirty="0" smtClean="0">
                <a:solidFill>
                  <a:srgbClr val="204C72"/>
                </a:solidFill>
                <a:cs typeface="Arial" panose="020B0604020202020204" pitchFamily="34" charset="0"/>
              </a:rPr>
              <a:t>Sekmēt:</a:t>
            </a:r>
          </a:p>
          <a:p>
            <a:pPr marL="285750" indent="-285750">
              <a:buFont typeface="Arial" panose="020B0604020202020204" pitchFamily="34" charset="0"/>
              <a:buChar char="•"/>
            </a:pPr>
            <a:r>
              <a:rPr lang="lv-LV" i="1" dirty="0" smtClean="0">
                <a:solidFill>
                  <a:srgbClr val="666666"/>
                </a:solidFill>
                <a:cs typeface="Arial" panose="020B0604020202020204" pitchFamily="34" charset="0"/>
              </a:rPr>
              <a:t>Efektīvu un likumīgu nodokļu maksātāju naudas izlietojumu;</a:t>
            </a:r>
          </a:p>
          <a:p>
            <a:pPr marL="285750" indent="-285750">
              <a:buFont typeface="Arial" panose="020B0604020202020204" pitchFamily="34" charset="0"/>
              <a:buChar char="•"/>
            </a:pPr>
            <a:r>
              <a:rPr lang="lv-LV" i="1" dirty="0" smtClean="0">
                <a:solidFill>
                  <a:srgbClr val="666666"/>
                </a:solidFill>
                <a:cs typeface="Arial" panose="020B0604020202020204" pitchFamily="34" charset="0"/>
              </a:rPr>
              <a:t>Finanšu pārvaldības attīstību un atbildību par izlietotajiem līdzekļiem</a:t>
            </a:r>
          </a:p>
          <a:p>
            <a:pPr marL="285750" indent="-285750">
              <a:buFont typeface="Arial" panose="020B0604020202020204" pitchFamily="34" charset="0"/>
              <a:buChar char="•"/>
            </a:pPr>
            <a:r>
              <a:rPr lang="lv-LV" i="1" dirty="0" smtClean="0">
                <a:solidFill>
                  <a:srgbClr val="666666"/>
                </a:solidFill>
                <a:cs typeface="Arial" panose="020B0604020202020204" pitchFamily="34" charset="0"/>
              </a:rPr>
              <a:t>Godīgu un caurskatāmu lēmumu pieņemšanas procesu publiskajā sektorā</a:t>
            </a:r>
            <a:endParaRPr lang="lv-LV" i="1" dirty="0">
              <a:solidFill>
                <a:srgbClr val="666666"/>
              </a:solidFill>
              <a:cs typeface="Arial" panose="020B0604020202020204" pitchFamily="34" charset="0"/>
            </a:endParaRPr>
          </a:p>
        </p:txBody>
      </p:sp>
      <p:cxnSp>
        <p:nvCxnSpPr>
          <p:cNvPr id="13" name="Leņķveida savienotājs 12"/>
          <p:cNvCxnSpPr/>
          <p:nvPr userDrawn="1"/>
        </p:nvCxnSpPr>
        <p:spPr>
          <a:xfrm flipV="1">
            <a:off x="683568" y="5411317"/>
            <a:ext cx="5269284" cy="76262"/>
          </a:xfrm>
          <a:prstGeom prst="bentConnector3">
            <a:avLst>
              <a:gd name="adj1" fmla="val 19"/>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58388" y="5517232"/>
            <a:ext cx="6580361" cy="923330"/>
          </a:xfrm>
          <a:prstGeom prst="rect">
            <a:avLst/>
          </a:prstGeom>
          <a:noFill/>
        </p:spPr>
        <p:txBody>
          <a:bodyPr wrap="square" rtlCol="0">
            <a:spAutoFit/>
          </a:bodyPr>
          <a:lstStyle/>
          <a:p>
            <a:r>
              <a:rPr lang="lv-LV" b="1" dirty="0" smtClean="0">
                <a:solidFill>
                  <a:srgbClr val="204C72"/>
                </a:solidFill>
                <a:cs typeface="Arial" panose="020B0604020202020204" pitchFamily="34" charset="0"/>
              </a:rPr>
              <a:t>Valsts kontrole </a:t>
            </a:r>
            <a:r>
              <a:rPr lang="lv-LV" i="1" dirty="0" smtClean="0">
                <a:solidFill>
                  <a:srgbClr val="666666"/>
                </a:solidFill>
                <a:cs typeface="Arial" panose="020B0604020202020204" pitchFamily="34" charset="0"/>
              </a:rPr>
              <a:t>veicina finanšu līdzekļu efektīvu izmantošanu, panākot to ekonomiju un uz konkrētu rezultātu sasniegšanu vērstu valsts pārvaldes darbību</a:t>
            </a:r>
            <a:endParaRPr lang="lv-LV" i="1" dirty="0">
              <a:solidFill>
                <a:srgbClr val="666666"/>
              </a:solidFill>
              <a:cs typeface="Arial" panose="020B0604020202020204" pitchFamily="34" charset="0"/>
            </a:endParaRPr>
          </a:p>
        </p:txBody>
      </p:sp>
      <p:cxnSp>
        <p:nvCxnSpPr>
          <p:cNvPr id="15" name="Leņķveida savienotājs 14"/>
          <p:cNvCxnSpPr/>
          <p:nvPr userDrawn="1"/>
        </p:nvCxnSpPr>
        <p:spPr>
          <a:xfrm flipV="1">
            <a:off x="5724128" y="404664"/>
            <a:ext cx="1872208" cy="1224137"/>
          </a:xfrm>
          <a:prstGeom prst="bentConnector3">
            <a:avLst>
              <a:gd name="adj1" fmla="val -198"/>
            </a:avLst>
          </a:prstGeom>
          <a:ln>
            <a:solidFill>
              <a:srgbClr val="204C72"/>
            </a:solidFill>
          </a:ln>
        </p:spPr>
        <p:style>
          <a:lnRef idx="1">
            <a:schemeClr val="accent1"/>
          </a:lnRef>
          <a:fillRef idx="0">
            <a:schemeClr val="accent1"/>
          </a:fillRef>
          <a:effectRef idx="0">
            <a:schemeClr val="accent1"/>
          </a:effectRef>
          <a:fontRef idx="minor">
            <a:schemeClr val="tx1"/>
          </a:fontRef>
        </p:style>
      </p:cxnSp>
      <p:sp>
        <p:nvSpPr>
          <p:cNvPr id="16" name="Taisnstūris 15"/>
          <p:cNvSpPr/>
          <p:nvPr userDrawn="1"/>
        </p:nvSpPr>
        <p:spPr>
          <a:xfrm>
            <a:off x="6851664" y="548681"/>
            <a:ext cx="2548093" cy="1477328"/>
          </a:xfrm>
          <a:prstGeom prst="rect">
            <a:avLst/>
          </a:prstGeom>
        </p:spPr>
        <p:txBody>
          <a:bodyPr wrap="square">
            <a:spAutoFit/>
          </a:bodyPr>
          <a:lstStyle/>
          <a:p>
            <a:r>
              <a:rPr lang="lv-LV" sz="2400" i="1" dirty="0" smtClean="0">
                <a:solidFill>
                  <a:srgbClr val="666666"/>
                </a:solidFill>
                <a:cs typeface="Arial" panose="020B0604020202020204" pitchFamily="34" charset="0"/>
              </a:rPr>
              <a:t>Atklātība.</a:t>
            </a:r>
          </a:p>
          <a:p>
            <a:r>
              <a:rPr lang="lv-LV" sz="2400" i="1" dirty="0" smtClean="0">
                <a:solidFill>
                  <a:srgbClr val="666666"/>
                </a:solidFill>
                <a:cs typeface="Arial" panose="020B0604020202020204" pitchFamily="34" charset="0"/>
              </a:rPr>
              <a:t>Atbildība.</a:t>
            </a:r>
          </a:p>
          <a:p>
            <a:r>
              <a:rPr lang="lv-LV" sz="2400" i="1" dirty="0" smtClean="0">
                <a:solidFill>
                  <a:srgbClr val="666666"/>
                </a:solidFill>
                <a:cs typeface="Arial" panose="020B0604020202020204" pitchFamily="34" charset="0"/>
              </a:rPr>
              <a:t>Attīstība.</a:t>
            </a:r>
          </a:p>
          <a:p>
            <a:endParaRPr lang="lv-LV" dirty="0">
              <a:solidFill>
                <a:srgbClr val="333333"/>
              </a:solidFill>
            </a:endParaRPr>
          </a:p>
        </p:txBody>
      </p:sp>
      <p:sp>
        <p:nvSpPr>
          <p:cNvPr id="2" name="Datuma vietturis 1"/>
          <p:cNvSpPr>
            <a:spLocks noGrp="1"/>
          </p:cNvSpPr>
          <p:nvPr>
            <p:ph type="dt" sz="half" idx="10"/>
          </p:nvPr>
        </p:nvSpPr>
        <p:spPr/>
        <p:txBody>
          <a:bodyPr/>
          <a:lstStyle>
            <a:lvl1pPr>
              <a:defRPr>
                <a:latin typeface="+mj-lt"/>
              </a:defRPr>
            </a:lvl1pPr>
          </a:lstStyle>
          <a:p>
            <a:fld id="{682C2FFC-550A-47D2-9306-EE0CD19B524B}" type="datetime1">
              <a:rPr lang="lv-LV" smtClean="0"/>
              <a:pPr/>
              <a:t>19.10.2020</a:t>
            </a:fld>
            <a:endParaRPr lang="lv-LV"/>
          </a:p>
        </p:txBody>
      </p:sp>
      <p:sp>
        <p:nvSpPr>
          <p:cNvPr id="6" name="Kājenes vietturis 5"/>
          <p:cNvSpPr>
            <a:spLocks noGrp="1"/>
          </p:cNvSpPr>
          <p:nvPr>
            <p:ph type="ftr" sz="quarter" idx="11"/>
          </p:nvPr>
        </p:nvSpPr>
        <p:spPr/>
        <p:txBody>
          <a:bodyPr/>
          <a:lstStyle>
            <a:lvl1pPr>
              <a:defRPr>
                <a:latin typeface="+mj-lt"/>
              </a:defRPr>
            </a:lvl1pPr>
          </a:lstStyle>
          <a:p>
            <a:endParaRPr lang="lv-LV" dirty="0"/>
          </a:p>
        </p:txBody>
      </p:sp>
      <p:sp>
        <p:nvSpPr>
          <p:cNvPr id="7" name="Slaida numura vietturis 6"/>
          <p:cNvSpPr>
            <a:spLocks noGrp="1"/>
          </p:cNvSpPr>
          <p:nvPr>
            <p:ph type="sldNum" sz="quarter" idx="12"/>
          </p:nvPr>
        </p:nvSpPr>
        <p:spPr/>
        <p:txBody>
          <a:bodyPr/>
          <a:lstStyle>
            <a:lvl1pPr>
              <a:defRPr>
                <a:latin typeface="+mj-lt"/>
              </a:defRPr>
            </a:lvl1pPr>
          </a:lstStyle>
          <a:p>
            <a:fld id="{ED3A8D12-4181-40B9-B8A3-465543A53E4A}" type="slidenum">
              <a:rPr lang="lv-LV" smtClean="0"/>
              <a:pPr/>
              <a:t>‹#›</a:t>
            </a:fld>
            <a:endParaRPr lang="lv-LV"/>
          </a:p>
        </p:txBody>
      </p:sp>
    </p:spTree>
    <p:extLst>
      <p:ext uri="{BB962C8B-B14F-4D97-AF65-F5344CB8AC3E}">
        <p14:creationId xmlns:p14="http://schemas.microsoft.com/office/powerpoint/2010/main" val="337363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umšs fons_nodaļas nosaukums">
    <p:spTree>
      <p:nvGrpSpPr>
        <p:cNvPr id="1" name=""/>
        <p:cNvGrpSpPr/>
        <p:nvPr/>
      </p:nvGrpSpPr>
      <p:grpSpPr>
        <a:xfrm>
          <a:off x="0" y="0"/>
          <a:ext cx="0" cy="0"/>
          <a:chOff x="0" y="0"/>
          <a:chExt cx="0" cy="0"/>
        </a:xfrm>
      </p:grpSpPr>
      <p:sp>
        <p:nvSpPr>
          <p:cNvPr id="3" name="Virsraksts 1"/>
          <p:cNvSpPr>
            <a:spLocks noGrp="1"/>
          </p:cNvSpPr>
          <p:nvPr>
            <p:ph type="title" hasCustomPrompt="1"/>
          </p:nvPr>
        </p:nvSpPr>
        <p:spPr>
          <a:xfrm>
            <a:off x="467544" y="4293096"/>
            <a:ext cx="8229600" cy="1935088"/>
          </a:xfrm>
          <a:prstGeom prst="rect">
            <a:avLst/>
          </a:prstGeom>
        </p:spPr>
        <p:txBody>
          <a:bodyPr>
            <a:normAutofit fontScale="90000"/>
          </a:bodyPr>
          <a:lstStyle>
            <a:lvl1pPr algn="l">
              <a:defRPr cap="all" baseline="0"/>
            </a:lvl1pPr>
          </a:lstStyle>
          <a:p>
            <a:pPr algn="l">
              <a:buClr>
                <a:srgbClr val="FFC54B"/>
              </a:buClr>
            </a:pPr>
            <a:r>
              <a:rPr lang="lv-LV" b="1" cap="all" dirty="0" smtClean="0">
                <a:solidFill>
                  <a:schemeClr val="bg1"/>
                </a:solidFill>
              </a:rPr>
              <a:t>Prezentācijas nodaļas nosaukums </a:t>
            </a:r>
            <a:endParaRPr lang="lv-LV" b="1" cap="all" dirty="0">
              <a:solidFill>
                <a:schemeClr val="bg1"/>
              </a:solidFill>
            </a:endParaRPr>
          </a:p>
        </p:txBody>
      </p:sp>
      <p:sp>
        <p:nvSpPr>
          <p:cNvPr id="4" name="L forma 3"/>
          <p:cNvSpPr/>
          <p:nvPr userDrawn="1"/>
        </p:nvSpPr>
        <p:spPr>
          <a:xfrm rot="13500000">
            <a:off x="439579" y="3161000"/>
            <a:ext cx="792088" cy="792088"/>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spTree>
    <p:extLst>
      <p:ext uri="{BB962C8B-B14F-4D97-AF65-F5344CB8AC3E}">
        <p14:creationId xmlns:p14="http://schemas.microsoft.com/office/powerpoint/2010/main" val="14138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mšs fons_nodaļas nosaukums">
    <p:spTree>
      <p:nvGrpSpPr>
        <p:cNvPr id="1" name=""/>
        <p:cNvGrpSpPr/>
        <p:nvPr/>
      </p:nvGrpSpPr>
      <p:grpSpPr>
        <a:xfrm>
          <a:off x="0" y="0"/>
          <a:ext cx="0" cy="0"/>
          <a:chOff x="0" y="0"/>
          <a:chExt cx="0" cy="0"/>
        </a:xfrm>
      </p:grpSpPr>
      <p:sp>
        <p:nvSpPr>
          <p:cNvPr id="3" name="Virsraksts 1"/>
          <p:cNvSpPr>
            <a:spLocks noGrp="1"/>
          </p:cNvSpPr>
          <p:nvPr>
            <p:ph type="title" hasCustomPrompt="1"/>
          </p:nvPr>
        </p:nvSpPr>
        <p:spPr>
          <a:xfrm>
            <a:off x="467544" y="4293096"/>
            <a:ext cx="8229600" cy="1935088"/>
          </a:xfrm>
          <a:prstGeom prst="rect">
            <a:avLst/>
          </a:prstGeom>
        </p:spPr>
        <p:txBody>
          <a:bodyPr>
            <a:normAutofit fontScale="90000"/>
          </a:bodyPr>
          <a:lstStyle>
            <a:lvl1pPr algn="l">
              <a:defRPr cap="all" baseline="0"/>
            </a:lvl1pPr>
          </a:lstStyle>
          <a:p>
            <a:pPr algn="l">
              <a:buClr>
                <a:srgbClr val="FFC54B"/>
              </a:buClr>
            </a:pPr>
            <a:r>
              <a:rPr lang="lv-LV" b="1" cap="all" dirty="0" smtClean="0">
                <a:solidFill>
                  <a:schemeClr val="bg1"/>
                </a:solidFill>
              </a:rPr>
              <a:t>Prezentācijas nodaļas nosaukums </a:t>
            </a:r>
            <a:endParaRPr lang="lv-LV" b="1" cap="all" dirty="0">
              <a:solidFill>
                <a:schemeClr val="bg1"/>
              </a:solidFill>
            </a:endParaRPr>
          </a:p>
        </p:txBody>
      </p:sp>
      <p:sp>
        <p:nvSpPr>
          <p:cNvPr id="4" name="L forma 3"/>
          <p:cNvSpPr/>
          <p:nvPr userDrawn="1"/>
        </p:nvSpPr>
        <p:spPr>
          <a:xfrm rot="13500000">
            <a:off x="439579" y="3161000"/>
            <a:ext cx="792088" cy="792088"/>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6323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lvl1pPr>
              <a:defRPr>
                <a:solidFill>
                  <a:srgbClr val="3D87C7"/>
                </a:solidFill>
              </a:defRPr>
            </a:lvl1pPr>
          </a:lstStyle>
          <a:p>
            <a:r>
              <a:rPr lang="lv-LV" dirty="0" smtClean="0"/>
              <a:t>Rediģēt šablona virsraksta stilu</a:t>
            </a:r>
            <a:endParaRPr lang="lv-LV" dirty="0"/>
          </a:p>
        </p:txBody>
      </p:sp>
      <p:sp>
        <p:nvSpPr>
          <p:cNvPr id="3" name="Apakšvirsraksts 2"/>
          <p:cNvSpPr>
            <a:spLocks noGrp="1"/>
          </p:cNvSpPr>
          <p:nvPr>
            <p:ph type="subTitle" idx="1"/>
          </p:nvPr>
        </p:nvSpPr>
        <p:spPr>
          <a:xfrm>
            <a:off x="683568" y="3717032"/>
            <a:ext cx="6400800" cy="1752600"/>
          </a:xfrm>
        </p:spPr>
        <p:txBody>
          <a:bodyPr/>
          <a:lstStyle>
            <a:lvl1pPr marL="0" indent="0" algn="ctr">
              <a:buNone/>
              <a:defRPr i="1">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Rediģēt šablona apakšvirsraksta stilu</a:t>
            </a:r>
            <a:endParaRPr lang="lv-LV" dirty="0"/>
          </a:p>
        </p:txBody>
      </p:sp>
      <p:sp>
        <p:nvSpPr>
          <p:cNvPr id="4" name="Datuma vietturis 3"/>
          <p:cNvSpPr>
            <a:spLocks noGrp="1"/>
          </p:cNvSpPr>
          <p:nvPr>
            <p:ph type="dt" sz="half" idx="10"/>
          </p:nvPr>
        </p:nvSpPr>
        <p:spPr/>
        <p:txBody>
          <a:bodyPr/>
          <a:lstStyle>
            <a:lvl1pPr>
              <a:defRPr>
                <a:solidFill>
                  <a:srgbClr val="204C72"/>
                </a:solidFill>
              </a:defRPr>
            </a:lvl1pPr>
          </a:lstStyle>
          <a:p>
            <a:fld id="{333884EF-F6DC-4E33-8F64-1F0AB0084B48}" type="datetime1">
              <a:rPr lang="lv-LV" smtClean="0"/>
              <a:pPr/>
              <a:t>19.10.2020</a:t>
            </a:fld>
            <a:endParaRPr lang="lv-LV" dirty="0"/>
          </a:p>
        </p:txBody>
      </p:sp>
      <p:sp>
        <p:nvSpPr>
          <p:cNvPr id="5" name="Kājenes vietturis 4"/>
          <p:cNvSpPr>
            <a:spLocks noGrp="1"/>
          </p:cNvSpPr>
          <p:nvPr>
            <p:ph type="ftr" sz="quarter" idx="11"/>
          </p:nvPr>
        </p:nvSpPr>
        <p:spPr/>
        <p:txBody>
          <a:bodyPr/>
          <a:lstStyle>
            <a:lvl1pPr>
              <a:defRPr>
                <a:solidFill>
                  <a:srgbClr val="204C72"/>
                </a:solidFill>
              </a:defRPr>
            </a:lvl1pPr>
          </a:lstStyle>
          <a:p>
            <a:endParaRPr lang="lv-LV" dirty="0"/>
          </a:p>
        </p:txBody>
      </p:sp>
      <p:sp>
        <p:nvSpPr>
          <p:cNvPr id="6" name="Slaida numura vietturis 5"/>
          <p:cNvSpPr>
            <a:spLocks noGrp="1"/>
          </p:cNvSpPr>
          <p:nvPr>
            <p:ph type="sldNum" sz="quarter" idx="12"/>
          </p:nvPr>
        </p:nvSpPr>
        <p:spPr/>
        <p:txBody>
          <a:bodyPr/>
          <a:lstStyle>
            <a:lvl1pPr>
              <a:defRPr>
                <a:solidFill>
                  <a:srgbClr val="204C72"/>
                </a:solidFill>
              </a:defRPr>
            </a:lvl1p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2376324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smtClean="0"/>
              <a:t>Rediģēt šablona virsraksta stilu</a:t>
            </a:r>
            <a:endParaRPr lang="lv-LV" dirty="0"/>
          </a:p>
        </p:txBody>
      </p:sp>
      <p:sp>
        <p:nvSpPr>
          <p:cNvPr id="3" name="Satura vietturis 2"/>
          <p:cNvSpPr>
            <a:spLocks noGrp="1"/>
          </p:cNvSpPr>
          <p:nvPr>
            <p:ph idx="1"/>
          </p:nvPr>
        </p:nvSpPr>
        <p:spPr/>
        <p:txBody>
          <a:bodyPr/>
          <a:lstStyle>
            <a:lvl1pPr>
              <a:defRPr>
                <a:solidFill>
                  <a:srgbClr val="3D87C7"/>
                </a:solidFill>
              </a:defRPr>
            </a:lvl1pPr>
            <a:lvl2pPr>
              <a:defRPr>
                <a:solidFill>
                  <a:srgbClr val="3D87C7"/>
                </a:solidFill>
              </a:defRPr>
            </a:lvl2pPr>
            <a:lvl3pPr>
              <a:defRPr>
                <a:solidFill>
                  <a:srgbClr val="3D87C7"/>
                </a:solidFill>
              </a:defRPr>
            </a:lvl3pPr>
            <a:lvl4pPr>
              <a:defRPr>
                <a:solidFill>
                  <a:srgbClr val="3D87C7"/>
                </a:solidFill>
              </a:defRPr>
            </a:lvl4pPr>
            <a:lvl5pPr>
              <a:defRPr>
                <a:solidFill>
                  <a:srgbClr val="3D87C7"/>
                </a:solidFill>
              </a:defRPr>
            </a:lvl5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Datuma vietturis 3"/>
          <p:cNvSpPr>
            <a:spLocks noGrp="1"/>
          </p:cNvSpPr>
          <p:nvPr>
            <p:ph type="dt" sz="half" idx="10"/>
          </p:nvPr>
        </p:nvSpPr>
        <p:spPr/>
        <p:txBody>
          <a:bodyPr/>
          <a:lstStyle/>
          <a:p>
            <a:fld id="{BE60C08B-1923-4169-983B-0056E0F5AECE}" type="datetime1">
              <a:rPr lang="lv-LV" smtClean="0"/>
              <a:pPr/>
              <a:t>19.10.2020</a:t>
            </a:fld>
            <a:endParaRPr lang="lv-LV"/>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ED3A8D12-4181-40B9-B8A3-465543A53E4A}" type="slidenum">
              <a:rPr lang="lv-LV" smtClean="0"/>
              <a:pPr/>
              <a:t>‹#›</a:t>
            </a:fld>
            <a:endParaRPr lang="lv-LV"/>
          </a:p>
        </p:txBody>
      </p:sp>
    </p:spTree>
    <p:extLst>
      <p:ext uri="{BB962C8B-B14F-4D97-AF65-F5344CB8AC3E}">
        <p14:creationId xmlns:p14="http://schemas.microsoft.com/office/powerpoint/2010/main" val="20137644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smtClean="0"/>
              <a:t>Rediģēt šablona virsraksta stilu</a:t>
            </a:r>
            <a:endParaRPr lang="lv-LV" dirty="0"/>
          </a:p>
        </p:txBody>
      </p:sp>
      <p:sp>
        <p:nvSpPr>
          <p:cNvPr id="3" name="Satura vietturis 2"/>
          <p:cNvSpPr>
            <a:spLocks noGrp="1"/>
          </p:cNvSpPr>
          <p:nvPr>
            <p:ph sz="half" idx="1"/>
          </p:nvPr>
        </p:nvSpPr>
        <p:spPr>
          <a:xfrm>
            <a:off x="457200" y="1600200"/>
            <a:ext cx="4038600" cy="4525963"/>
          </a:xfrm>
        </p:spPr>
        <p:txBody>
          <a:bodyPr/>
          <a:lstStyle>
            <a:lvl1pPr>
              <a:defRPr sz="2800">
                <a:solidFill>
                  <a:srgbClr val="3D87C7"/>
                </a:solidFill>
              </a:defRPr>
            </a:lvl1pPr>
            <a:lvl2pPr>
              <a:defRPr sz="2400">
                <a:solidFill>
                  <a:srgbClr val="3D87C7"/>
                </a:solidFill>
              </a:defRPr>
            </a:lvl2pPr>
            <a:lvl3pPr>
              <a:defRPr sz="2000">
                <a:solidFill>
                  <a:srgbClr val="3D87C7"/>
                </a:solidFill>
              </a:defRPr>
            </a:lvl3pPr>
            <a:lvl4pPr>
              <a:defRPr sz="1800">
                <a:solidFill>
                  <a:srgbClr val="3D87C7"/>
                </a:solidFill>
              </a:defRPr>
            </a:lvl4pPr>
            <a:lvl5pPr>
              <a:defRPr sz="1800">
                <a:solidFill>
                  <a:srgbClr val="3D87C7"/>
                </a:solidFill>
              </a:defRPr>
            </a:lvl5pPr>
            <a:lvl6pPr>
              <a:defRPr sz="1800"/>
            </a:lvl6pPr>
            <a:lvl7pPr>
              <a:defRPr sz="1800"/>
            </a:lvl7pPr>
            <a:lvl8pPr>
              <a:defRPr sz="1800"/>
            </a:lvl8pPr>
            <a:lvl9pPr>
              <a:defRPr sz="18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Satura vietturis 3"/>
          <p:cNvSpPr>
            <a:spLocks noGrp="1"/>
          </p:cNvSpPr>
          <p:nvPr>
            <p:ph sz="half" idx="2"/>
          </p:nvPr>
        </p:nvSpPr>
        <p:spPr>
          <a:xfrm>
            <a:off x="4648200" y="1600200"/>
            <a:ext cx="4038600" cy="4525963"/>
          </a:xfrm>
        </p:spPr>
        <p:txBody>
          <a:bodyPr/>
          <a:lstStyle>
            <a:lvl1pPr>
              <a:defRPr sz="2800">
                <a:solidFill>
                  <a:srgbClr val="3D87C7"/>
                </a:solidFill>
              </a:defRPr>
            </a:lvl1pPr>
            <a:lvl2pPr>
              <a:defRPr sz="2400">
                <a:solidFill>
                  <a:srgbClr val="3D87C7"/>
                </a:solidFill>
              </a:defRPr>
            </a:lvl2pPr>
            <a:lvl3pPr>
              <a:defRPr sz="2000">
                <a:solidFill>
                  <a:srgbClr val="3D87C7"/>
                </a:solidFill>
              </a:defRPr>
            </a:lvl3pPr>
            <a:lvl4pPr>
              <a:defRPr sz="1800">
                <a:solidFill>
                  <a:srgbClr val="3D87C7"/>
                </a:solidFill>
              </a:defRPr>
            </a:lvl4pPr>
            <a:lvl5pPr>
              <a:defRPr sz="1800">
                <a:solidFill>
                  <a:srgbClr val="3D87C7"/>
                </a:solidFill>
              </a:defRPr>
            </a:lvl5pPr>
            <a:lvl6pPr>
              <a:defRPr sz="1800"/>
            </a:lvl6pPr>
            <a:lvl7pPr>
              <a:defRPr sz="1800"/>
            </a:lvl7pPr>
            <a:lvl8pPr>
              <a:defRPr sz="1800"/>
            </a:lvl8pPr>
            <a:lvl9pPr>
              <a:defRPr sz="18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5" name="Datuma vietturis 4"/>
          <p:cNvSpPr>
            <a:spLocks noGrp="1"/>
          </p:cNvSpPr>
          <p:nvPr>
            <p:ph type="dt" sz="half" idx="10"/>
          </p:nvPr>
        </p:nvSpPr>
        <p:spPr/>
        <p:txBody>
          <a:bodyPr/>
          <a:lstStyle/>
          <a:p>
            <a:fld id="{E7290237-A681-48BD-B76B-3F01E57548D8}" type="datetime1">
              <a:rPr lang="lv-LV" smtClean="0"/>
              <a:pPr/>
              <a:t>19.10.2020</a:t>
            </a:fld>
            <a:endParaRPr lang="lv-LV"/>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ED3A8D12-4181-40B9-B8A3-465543A53E4A}" type="slidenum">
              <a:rPr lang="lv-LV" smtClean="0"/>
              <a:pPr/>
              <a:t>‹#›</a:t>
            </a:fld>
            <a:endParaRPr lang="lv-LV"/>
          </a:p>
        </p:txBody>
      </p:sp>
    </p:spTree>
    <p:extLst>
      <p:ext uri="{BB962C8B-B14F-4D97-AF65-F5344CB8AC3E}">
        <p14:creationId xmlns:p14="http://schemas.microsoft.com/office/powerpoint/2010/main" val="12055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smtClean="0"/>
              <a:t>Rediģēt šablona virsraksta stilu</a:t>
            </a:r>
            <a:endParaRPr lang="lv-LV" dirty="0"/>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solidFill>
                  <a:srgbClr val="3D87C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solidFill>
                  <a:srgbClr val="3D87C7"/>
                </a:solidFill>
              </a:defRPr>
            </a:lvl1pPr>
            <a:lvl2pPr>
              <a:defRPr sz="2000">
                <a:solidFill>
                  <a:srgbClr val="3D87C7"/>
                </a:solidFill>
              </a:defRPr>
            </a:lvl2pPr>
            <a:lvl3pPr>
              <a:defRPr sz="1800">
                <a:solidFill>
                  <a:srgbClr val="3D87C7"/>
                </a:solidFill>
              </a:defRPr>
            </a:lvl3pPr>
            <a:lvl4pPr>
              <a:defRPr sz="1600">
                <a:solidFill>
                  <a:srgbClr val="3D87C7"/>
                </a:solidFill>
              </a:defRPr>
            </a:lvl4pPr>
            <a:lvl5pPr>
              <a:defRPr sz="1600">
                <a:solidFill>
                  <a:srgbClr val="3D87C7"/>
                </a:solidFill>
              </a:defRPr>
            </a:lvl5pPr>
            <a:lvl6pPr>
              <a:defRPr sz="1600"/>
            </a:lvl6pPr>
            <a:lvl7pPr>
              <a:defRPr sz="1600"/>
            </a:lvl7pPr>
            <a:lvl8pPr>
              <a:defRPr sz="1600"/>
            </a:lvl8pPr>
            <a:lvl9pPr>
              <a:defRPr sz="16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solidFill>
                  <a:srgbClr val="3D87C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solidFill>
                  <a:srgbClr val="3D87C7"/>
                </a:solidFill>
              </a:defRPr>
            </a:lvl1pPr>
            <a:lvl2pPr>
              <a:defRPr sz="2000">
                <a:solidFill>
                  <a:srgbClr val="3D87C7"/>
                </a:solidFill>
              </a:defRPr>
            </a:lvl2pPr>
            <a:lvl3pPr>
              <a:defRPr sz="1800">
                <a:solidFill>
                  <a:srgbClr val="3D87C7"/>
                </a:solidFill>
              </a:defRPr>
            </a:lvl3pPr>
            <a:lvl4pPr>
              <a:defRPr sz="1600">
                <a:solidFill>
                  <a:srgbClr val="3D87C7"/>
                </a:solidFill>
              </a:defRPr>
            </a:lvl4pPr>
            <a:lvl5pPr>
              <a:defRPr sz="1600">
                <a:solidFill>
                  <a:srgbClr val="3D87C7"/>
                </a:solidFill>
              </a:defRPr>
            </a:lvl5pPr>
            <a:lvl6pPr>
              <a:defRPr sz="1600"/>
            </a:lvl6pPr>
            <a:lvl7pPr>
              <a:defRPr sz="1600"/>
            </a:lvl7pPr>
            <a:lvl8pPr>
              <a:defRPr sz="1600"/>
            </a:lvl8pPr>
            <a:lvl9pPr>
              <a:defRPr sz="16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7" name="Datuma vietturis 6"/>
          <p:cNvSpPr>
            <a:spLocks noGrp="1"/>
          </p:cNvSpPr>
          <p:nvPr>
            <p:ph type="dt" sz="half" idx="10"/>
          </p:nvPr>
        </p:nvSpPr>
        <p:spPr/>
        <p:txBody>
          <a:bodyPr/>
          <a:lstStyle/>
          <a:p>
            <a:fld id="{887774B4-291E-463C-BF61-DC480D1631F9}" type="datetime1">
              <a:rPr lang="lv-LV" smtClean="0"/>
              <a:pPr/>
              <a:t>19.10.2020</a:t>
            </a:fld>
            <a:endParaRPr lang="lv-LV"/>
          </a:p>
        </p:txBody>
      </p:sp>
      <p:sp>
        <p:nvSpPr>
          <p:cNvPr id="8" name="Kājenes vietturis 7"/>
          <p:cNvSpPr>
            <a:spLocks noGrp="1"/>
          </p:cNvSpPr>
          <p:nvPr>
            <p:ph type="ftr" sz="quarter" idx="11"/>
          </p:nvPr>
        </p:nvSpPr>
        <p:spPr/>
        <p:txBody>
          <a:bodyPr/>
          <a:lstStyle/>
          <a:p>
            <a:endParaRPr lang="lv-LV" dirty="0"/>
          </a:p>
        </p:txBody>
      </p:sp>
      <p:sp>
        <p:nvSpPr>
          <p:cNvPr id="9" name="Slaida numura vietturis 8"/>
          <p:cNvSpPr>
            <a:spLocks noGrp="1"/>
          </p:cNvSpPr>
          <p:nvPr>
            <p:ph type="sldNum" sz="quarter" idx="12"/>
          </p:nvPr>
        </p:nvSpPr>
        <p:spPr/>
        <p:txBody>
          <a:bodyPr/>
          <a:lstStyle/>
          <a:p>
            <a:fld id="{ED3A8D12-4181-40B9-B8A3-465543A53E4A}" type="slidenum">
              <a:rPr lang="lv-LV" smtClean="0"/>
              <a:pPr/>
              <a:t>‹#›</a:t>
            </a:fld>
            <a:endParaRPr lang="lv-LV"/>
          </a:p>
        </p:txBody>
      </p:sp>
    </p:spTree>
    <p:extLst>
      <p:ext uri="{BB962C8B-B14F-4D97-AF65-F5344CB8AC3E}">
        <p14:creationId xmlns:p14="http://schemas.microsoft.com/office/powerpoint/2010/main" val="121088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smtClean="0"/>
              <a:t>Rediģēt šablona virsraksta stilu</a:t>
            </a:r>
            <a:endParaRPr lang="lv-LV" dirty="0"/>
          </a:p>
        </p:txBody>
      </p:sp>
      <p:sp>
        <p:nvSpPr>
          <p:cNvPr id="3" name="Datuma vietturis 2"/>
          <p:cNvSpPr>
            <a:spLocks noGrp="1"/>
          </p:cNvSpPr>
          <p:nvPr>
            <p:ph type="dt" sz="half" idx="10"/>
          </p:nvPr>
        </p:nvSpPr>
        <p:spPr/>
        <p:txBody>
          <a:bodyPr/>
          <a:lstStyle/>
          <a:p>
            <a:fld id="{D699E686-E85D-4611-8166-04F1F5587A73}" type="datetime1">
              <a:rPr lang="lv-LV" smtClean="0"/>
              <a:pPr/>
              <a:t>19.10.2020</a:t>
            </a:fld>
            <a:endParaRPr lang="lv-LV" dirty="0"/>
          </a:p>
        </p:txBody>
      </p:sp>
      <p:sp>
        <p:nvSpPr>
          <p:cNvPr id="4" name="Kājenes vietturis 3"/>
          <p:cNvSpPr>
            <a:spLocks noGrp="1"/>
          </p:cNvSpPr>
          <p:nvPr>
            <p:ph type="ftr" sz="quarter" idx="11"/>
          </p:nvPr>
        </p:nvSpPr>
        <p:spPr/>
        <p:txBody>
          <a:bodyPr/>
          <a:lstStyle/>
          <a:p>
            <a:endParaRPr lang="lv-LV" dirty="0"/>
          </a:p>
        </p:txBody>
      </p:sp>
      <p:sp>
        <p:nvSpPr>
          <p:cNvPr id="5" name="Slaida numura vietturis 4"/>
          <p:cNvSpPr>
            <a:spLocks noGrp="1"/>
          </p:cNvSpPr>
          <p:nvPr>
            <p:ph type="sldNum" sz="quarter" idx="12"/>
          </p:nvPr>
        </p:nvSpPr>
        <p:spPr/>
        <p:txBody>
          <a:body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24796458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4DEC11AE-6127-4AD2-83E8-23EA6A63A520}" type="datetime1">
              <a:rPr lang="lv-LV" smtClean="0"/>
              <a:pPr/>
              <a:t>19.10.2020</a:t>
            </a:fld>
            <a:endParaRPr lang="lv-LV"/>
          </a:p>
        </p:txBody>
      </p:sp>
      <p:sp>
        <p:nvSpPr>
          <p:cNvPr id="3" name="Kājenes vietturis 2"/>
          <p:cNvSpPr>
            <a:spLocks noGrp="1"/>
          </p:cNvSpPr>
          <p:nvPr>
            <p:ph type="ftr" sz="quarter" idx="11"/>
          </p:nvPr>
        </p:nvSpPr>
        <p:spPr/>
        <p:txBody>
          <a:bodyPr/>
          <a:lstStyle/>
          <a:p>
            <a:endParaRPr lang="lv-LV" dirty="0"/>
          </a:p>
        </p:txBody>
      </p:sp>
      <p:sp>
        <p:nvSpPr>
          <p:cNvPr id="4" name="Slaida numura vietturis 3"/>
          <p:cNvSpPr>
            <a:spLocks noGrp="1"/>
          </p:cNvSpPr>
          <p:nvPr>
            <p:ph type="sldNum" sz="quarter" idx="12"/>
          </p:nvPr>
        </p:nvSpPr>
        <p:spPr/>
        <p:txBody>
          <a:bodyPr/>
          <a:lstStyle/>
          <a:p>
            <a:fld id="{ED3A8D12-4181-40B9-B8A3-465543A53E4A}" type="slidenum">
              <a:rPr lang="lv-LV" smtClean="0"/>
              <a:pPr/>
              <a:t>‹#›</a:t>
            </a:fld>
            <a:endParaRPr lang="lv-LV"/>
          </a:p>
        </p:txBody>
      </p:sp>
    </p:spTree>
    <p:extLst>
      <p:ext uri="{BB962C8B-B14F-4D97-AF65-F5344CB8AC3E}">
        <p14:creationId xmlns:p14="http://schemas.microsoft.com/office/powerpoint/2010/main" val="403217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ukšs">
    <p:spTree>
      <p:nvGrpSpPr>
        <p:cNvPr id="1" name=""/>
        <p:cNvGrpSpPr/>
        <p:nvPr/>
      </p:nvGrpSpPr>
      <p:grpSpPr>
        <a:xfrm>
          <a:off x="0" y="0"/>
          <a:ext cx="0" cy="0"/>
          <a:chOff x="0" y="0"/>
          <a:chExt cx="0" cy="0"/>
        </a:xfrm>
      </p:grpSpPr>
      <p:sp>
        <p:nvSpPr>
          <p:cNvPr id="4" name="Virsraksts 1"/>
          <p:cNvSpPr>
            <a:spLocks noGrp="1"/>
          </p:cNvSpPr>
          <p:nvPr>
            <p:ph type="title"/>
          </p:nvPr>
        </p:nvSpPr>
        <p:spPr>
          <a:xfrm>
            <a:off x="457200" y="274638"/>
            <a:ext cx="8229600" cy="778098"/>
          </a:xfrm>
        </p:spPr>
        <p:txBody>
          <a:bodyPr/>
          <a:lstStyle>
            <a:lvl1pPr>
              <a:defRPr>
                <a:solidFill>
                  <a:srgbClr val="3D87C7"/>
                </a:solidFill>
                <a:latin typeface="+mj-lt"/>
              </a:defRPr>
            </a:lvl1pPr>
          </a:lstStyle>
          <a:p>
            <a:r>
              <a:rPr lang="lv-LV" dirty="0" smtClean="0"/>
              <a:t>Rediģēt šablona virsraksta stilu</a:t>
            </a:r>
            <a:endParaRPr lang="lv-LV" dirty="0"/>
          </a:p>
        </p:txBody>
      </p:sp>
      <p:sp>
        <p:nvSpPr>
          <p:cNvPr id="7" name="Satura vietturis 2"/>
          <p:cNvSpPr>
            <a:spLocks noGrp="1"/>
          </p:cNvSpPr>
          <p:nvPr>
            <p:ph sz="half" idx="1" hasCustomPrompt="1"/>
          </p:nvPr>
        </p:nvSpPr>
        <p:spPr>
          <a:xfrm>
            <a:off x="457200" y="2143398"/>
            <a:ext cx="2674640" cy="4065314"/>
          </a:xfrm>
        </p:spPr>
        <p:txBody>
          <a:bodyPr>
            <a:normAutofit/>
          </a:bodyPr>
          <a:lstStyle>
            <a:lvl1pPr marL="0" indent="0">
              <a:buNone/>
              <a:defRPr sz="2000" i="1" baseline="0">
                <a:solidFill>
                  <a:srgbClr val="666666"/>
                </a:solidFill>
                <a:latin typeface="+mj-lt"/>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smtClean="0"/>
              <a:t>Teksta lauks</a:t>
            </a:r>
          </a:p>
          <a:p>
            <a:pPr lvl="0"/>
            <a:endParaRPr lang="lv-LV" dirty="0" smtClean="0"/>
          </a:p>
          <a:p>
            <a:pPr lvl="0"/>
            <a:endParaRPr lang="lv-LV" dirty="0" smtClean="0"/>
          </a:p>
        </p:txBody>
      </p:sp>
      <p:sp>
        <p:nvSpPr>
          <p:cNvPr id="8" name="Satura vietturis 2"/>
          <p:cNvSpPr>
            <a:spLocks noGrp="1"/>
          </p:cNvSpPr>
          <p:nvPr>
            <p:ph sz="half" idx="10" hasCustomPrompt="1"/>
          </p:nvPr>
        </p:nvSpPr>
        <p:spPr>
          <a:xfrm>
            <a:off x="6084168" y="2171998"/>
            <a:ext cx="2674640" cy="4065314"/>
          </a:xfrm>
        </p:spPr>
        <p:txBody>
          <a:bodyPr>
            <a:normAutofit/>
          </a:bodyPr>
          <a:lstStyle>
            <a:lvl1pPr marL="0" indent="0">
              <a:buNone/>
              <a:defRPr sz="2000" i="1" baseline="0">
                <a:solidFill>
                  <a:srgbClr val="666666"/>
                </a:solidFill>
                <a:latin typeface="+mj-lt"/>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9" name="Satura vietturis 2"/>
          <p:cNvSpPr>
            <a:spLocks noGrp="1"/>
          </p:cNvSpPr>
          <p:nvPr>
            <p:ph sz="half" idx="11" hasCustomPrompt="1"/>
          </p:nvPr>
        </p:nvSpPr>
        <p:spPr>
          <a:xfrm>
            <a:off x="3275856" y="2171998"/>
            <a:ext cx="2664296" cy="4065314"/>
          </a:xfrm>
        </p:spPr>
        <p:txBody>
          <a:bodyPr>
            <a:normAutofit/>
          </a:bodyPr>
          <a:lstStyle>
            <a:lvl1pPr marL="0" indent="0">
              <a:buNone/>
              <a:defRPr sz="2000" i="1">
                <a:solidFill>
                  <a:srgbClr val="666666"/>
                </a:solidFill>
                <a:latin typeface="+mj-lt"/>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10" name="Satura vietturis 2"/>
          <p:cNvSpPr>
            <a:spLocks noGrp="1"/>
          </p:cNvSpPr>
          <p:nvPr>
            <p:ph sz="half" idx="12" hasCustomPrompt="1"/>
          </p:nvPr>
        </p:nvSpPr>
        <p:spPr>
          <a:xfrm>
            <a:off x="457200" y="1312168"/>
            <a:ext cx="2674640" cy="656456"/>
          </a:xfrm>
        </p:spPr>
        <p:txBody>
          <a:bodyPr>
            <a:normAutofit/>
          </a:bodyPr>
          <a:lstStyle>
            <a:lvl1pPr marL="0" indent="0">
              <a:buNone/>
              <a:defRPr sz="2000" b="1" i="0" baseline="0">
                <a:solidFill>
                  <a:srgbClr val="3D87C7"/>
                </a:solidFill>
                <a:latin typeface="+mj-lt"/>
                <a:cs typeface="Arial" panose="020B0604020202020204" pitchFamily="34" charset="0"/>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smtClean="0"/>
              <a:t>Teksta lauks</a:t>
            </a:r>
          </a:p>
          <a:p>
            <a:pPr lvl="0"/>
            <a:endParaRPr lang="lv-LV" dirty="0" smtClean="0"/>
          </a:p>
          <a:p>
            <a:pPr lvl="0"/>
            <a:endParaRPr lang="lv-LV" dirty="0" smtClean="0"/>
          </a:p>
        </p:txBody>
      </p:sp>
      <p:sp>
        <p:nvSpPr>
          <p:cNvPr id="11" name="Satura vietturis 2"/>
          <p:cNvSpPr>
            <a:spLocks noGrp="1"/>
          </p:cNvSpPr>
          <p:nvPr>
            <p:ph sz="half" idx="13" hasCustomPrompt="1"/>
          </p:nvPr>
        </p:nvSpPr>
        <p:spPr>
          <a:xfrm>
            <a:off x="6084168" y="1340768"/>
            <a:ext cx="2674640" cy="656456"/>
          </a:xfrm>
        </p:spPr>
        <p:txBody>
          <a:bodyPr>
            <a:normAutofit/>
          </a:bodyPr>
          <a:lstStyle>
            <a:lvl1pPr marL="0" indent="0">
              <a:buNone/>
              <a:defRPr sz="2000" b="1" i="0" baseline="0">
                <a:solidFill>
                  <a:srgbClr val="3D87C7"/>
                </a:solidFill>
                <a:latin typeface="+mj-lt"/>
                <a:cs typeface="Arial" panose="020B0604020202020204" pitchFamily="34" charset="0"/>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12" name="Satura vietturis 2"/>
          <p:cNvSpPr>
            <a:spLocks noGrp="1"/>
          </p:cNvSpPr>
          <p:nvPr>
            <p:ph sz="half" idx="14" hasCustomPrompt="1"/>
          </p:nvPr>
        </p:nvSpPr>
        <p:spPr>
          <a:xfrm>
            <a:off x="3275856" y="1340768"/>
            <a:ext cx="2664296" cy="656456"/>
          </a:xfrm>
        </p:spPr>
        <p:txBody>
          <a:bodyPr>
            <a:normAutofit/>
          </a:bodyPr>
          <a:lstStyle>
            <a:lvl1pPr marL="0" indent="0">
              <a:buNone/>
              <a:defRPr sz="2000" b="1" i="0">
                <a:solidFill>
                  <a:srgbClr val="3D87C7"/>
                </a:solidFill>
                <a:latin typeface="+mj-lt"/>
                <a:cs typeface="Arial" panose="020B0604020202020204" pitchFamily="34" charset="0"/>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2" name="Datuma vietturis 1"/>
          <p:cNvSpPr>
            <a:spLocks noGrp="1"/>
          </p:cNvSpPr>
          <p:nvPr>
            <p:ph type="dt" sz="half" idx="15"/>
          </p:nvPr>
        </p:nvSpPr>
        <p:spPr/>
        <p:txBody>
          <a:bodyPr/>
          <a:lstStyle>
            <a:lvl1pPr>
              <a:defRPr>
                <a:latin typeface="+mj-lt"/>
              </a:defRPr>
            </a:lvl1pPr>
          </a:lstStyle>
          <a:p>
            <a:fld id="{CBE6993D-9A15-46A4-85E8-4F95A0854598}" type="datetime1">
              <a:rPr lang="lv-LV" smtClean="0"/>
              <a:pPr/>
              <a:t>19.10.2020</a:t>
            </a:fld>
            <a:endParaRPr lang="lv-LV"/>
          </a:p>
        </p:txBody>
      </p:sp>
      <p:sp>
        <p:nvSpPr>
          <p:cNvPr id="3" name="Kājenes vietturis 2"/>
          <p:cNvSpPr>
            <a:spLocks noGrp="1"/>
          </p:cNvSpPr>
          <p:nvPr>
            <p:ph type="ftr" sz="quarter" idx="16"/>
          </p:nvPr>
        </p:nvSpPr>
        <p:spPr/>
        <p:txBody>
          <a:bodyPr/>
          <a:lstStyle>
            <a:lvl1pPr>
              <a:defRPr>
                <a:latin typeface="+mj-lt"/>
              </a:defRPr>
            </a:lvl1pPr>
          </a:lstStyle>
          <a:p>
            <a:endParaRPr lang="lv-LV" dirty="0"/>
          </a:p>
        </p:txBody>
      </p:sp>
      <p:sp>
        <p:nvSpPr>
          <p:cNvPr id="5" name="Slaida numura vietturis 4"/>
          <p:cNvSpPr>
            <a:spLocks noGrp="1"/>
          </p:cNvSpPr>
          <p:nvPr>
            <p:ph type="sldNum" sz="quarter" idx="17"/>
          </p:nvPr>
        </p:nvSpPr>
        <p:spPr/>
        <p:txBody>
          <a:bodyPr/>
          <a:lstStyle>
            <a:lvl1pPr>
              <a:defRPr>
                <a:latin typeface="+mj-lt"/>
              </a:defRPr>
            </a:lvl1pPr>
          </a:lstStyle>
          <a:p>
            <a:fld id="{ED3A8D12-4181-40B9-B8A3-465543A53E4A}" type="slidenum">
              <a:rPr lang="lv-LV" smtClean="0"/>
              <a:pPr/>
              <a:t>‹#›</a:t>
            </a:fld>
            <a:endParaRPr lang="lv-LV"/>
          </a:p>
        </p:txBody>
      </p:sp>
    </p:spTree>
    <p:extLst>
      <p:ext uri="{BB962C8B-B14F-4D97-AF65-F5344CB8AC3E}">
        <p14:creationId xmlns:p14="http://schemas.microsoft.com/office/powerpoint/2010/main" val="1520721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C72"/>
        </a:solidFill>
        <a:effectLst/>
      </p:bgPr>
    </p:bg>
    <p:spTree>
      <p:nvGrpSpPr>
        <p:cNvPr id="1" name=""/>
        <p:cNvGrpSpPr/>
        <p:nvPr/>
      </p:nvGrpSpPr>
      <p:grpSpPr>
        <a:xfrm>
          <a:off x="0" y="0"/>
          <a:ext cx="0" cy="0"/>
          <a:chOff x="0" y="0"/>
          <a:chExt cx="0" cy="0"/>
        </a:xfrm>
      </p:grpSpPr>
      <p:pic>
        <p:nvPicPr>
          <p:cNvPr id="7" name="Satura vietturis 11"/>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8000" b="90000" l="8200" r="90000">
                        <a14:foregroundMark x1="50000" y1="8200" x2="50000" y2="8200"/>
                        <a14:foregroundMark x1="73000" y1="61400" x2="73000" y2="61400"/>
                        <a14:foregroundMark x1="71600" y1="61200" x2="71600" y2="61200"/>
                        <a14:foregroundMark x1="69200" y1="62200" x2="69200" y2="62200"/>
                        <a14:foregroundMark x1="8200" y1="79400" x2="8200" y2="79400"/>
                        <a14:foregroundMark x1="12600" y1="78200" x2="12600" y2="78200"/>
                        <a14:foregroundMark x1="19400" y1="79600" x2="19400" y2="79600"/>
                        <a14:foregroundMark x1="27400" y1="78000" x2="27400" y2="78000"/>
                        <a14:foregroundMark x1="29400" y1="75200" x2="29400" y2="75200"/>
                        <a14:foregroundMark x1="29800" y1="72800" x2="29800" y2="72800"/>
                        <a14:foregroundMark x1="27200" y1="73000" x2="27200" y2="73000"/>
                        <a14:foregroundMark x1="35200" y1="76800" x2="35200" y2="76800"/>
                        <a14:foregroundMark x1="38000" y1="77400" x2="38000" y2="77400"/>
                        <a14:foregroundMark x1="44400" y1="75600" x2="44400" y2="75600"/>
                        <a14:foregroundMark x1="50400" y1="76800" x2="50400" y2="76800"/>
                        <a14:foregroundMark x1="57800" y1="79600" x2="57800" y2="79600"/>
                        <a14:foregroundMark x1="64000" y1="79600" x2="64000" y2="79600"/>
                        <a14:foregroundMark x1="72000" y1="79600" x2="72000" y2="79600"/>
                        <a14:foregroundMark x1="74400" y1="79200" x2="74400" y2="79200"/>
                        <a14:foregroundMark x1="76400" y1="79200" x2="76400" y2="79200"/>
                        <a14:foregroundMark x1="79200" y1="77400" x2="79200" y2="77400"/>
                        <a14:foregroundMark x1="76800" y1="73600" x2="76800" y2="73600"/>
                        <a14:foregroundMark x1="83800" y1="78000" x2="83800" y2="78000"/>
                        <a14:foregroundMark x1="89400" y1="76600" x2="89400" y2="76600"/>
                        <a14:foregroundMark x1="81800" y1="86400" x2="81800" y2="86400"/>
                        <a14:foregroundMark x1="77400" y1="85600" x2="77400" y2="85600"/>
                        <a14:foregroundMark x1="74000" y1="87000" x2="74000" y2="87000"/>
                        <a14:foregroundMark x1="68600" y1="87600" x2="68600" y2="87600"/>
                        <a14:foregroundMark x1="65200" y1="86600" x2="65200" y2="86600"/>
                        <a14:foregroundMark x1="60600" y1="87000" x2="60600" y2="87000"/>
                        <a14:foregroundMark x1="56200" y1="86600" x2="56200" y2="86600"/>
                        <a14:foregroundMark x1="47800" y1="88800" x2="47800" y2="88800"/>
                        <a14:foregroundMark x1="39200" y1="87600" x2="39200" y2="87600"/>
                        <a14:foregroundMark x1="36200" y1="88200" x2="36200" y2="88200"/>
                        <a14:foregroundMark x1="31800" y1="89000" x2="31800" y2="89000"/>
                        <a14:foregroundMark x1="28600" y1="88600" x2="28600" y2="88600"/>
                        <a14:foregroundMark x1="26600" y1="88200" x2="26600" y2="88200"/>
                        <a14:foregroundMark x1="20600" y1="86600" x2="20600" y2="86600"/>
                      </a14:backgroundRemoval>
                    </a14:imgEffect>
                  </a14:imgLayer>
                </a14:imgProps>
              </a:ext>
              <a:ext uri="{28A0092B-C50C-407E-A947-70E740481C1C}">
                <a14:useLocalDpi xmlns:a14="http://schemas.microsoft.com/office/drawing/2010/main" val="0"/>
              </a:ext>
            </a:extLst>
          </a:blip>
          <a:stretch>
            <a:fillRect/>
          </a:stretch>
        </p:blipFill>
        <p:spPr>
          <a:xfrm>
            <a:off x="309222" y="188640"/>
            <a:ext cx="2174546" cy="2174546"/>
          </a:xfrm>
          <a:prstGeom prst="rect">
            <a:avLst/>
          </a:prstGeom>
        </p:spPr>
      </p:pic>
      <p:sp>
        <p:nvSpPr>
          <p:cNvPr id="2" name="Virsraksta vietturis 1"/>
          <p:cNvSpPr>
            <a:spLocks noGrp="1"/>
          </p:cNvSpPr>
          <p:nvPr>
            <p:ph type="title"/>
          </p:nvPr>
        </p:nvSpPr>
        <p:spPr>
          <a:xfrm>
            <a:off x="2555776" y="274638"/>
            <a:ext cx="6131024" cy="3154362"/>
          </a:xfrm>
          <a:prstGeom prst="rect">
            <a:avLst/>
          </a:prstGeom>
          <a:ln>
            <a:noFill/>
          </a:ln>
        </p:spPr>
        <p:txBody>
          <a:bodyPr vert="horz" lIns="91440" tIns="45720" rIns="91440" bIns="45720" rtlCol="0" anchor="ctr">
            <a:normAutofit/>
          </a:bodyPr>
          <a:lstStyle/>
          <a:p>
            <a:r>
              <a:rPr lang="lv-LV" dirty="0" smtClean="0"/>
              <a:t>Prezentācijas nosaukums</a:t>
            </a:r>
            <a:endParaRPr lang="lv-LV" dirty="0"/>
          </a:p>
        </p:txBody>
      </p:sp>
      <p:sp>
        <p:nvSpPr>
          <p:cNvPr id="3" name="Teksta vietturis 2"/>
          <p:cNvSpPr>
            <a:spLocks noGrp="1"/>
          </p:cNvSpPr>
          <p:nvPr>
            <p:ph type="body" idx="1"/>
          </p:nvPr>
        </p:nvSpPr>
        <p:spPr>
          <a:xfrm>
            <a:off x="4573061" y="4581128"/>
            <a:ext cx="4114800" cy="1544853"/>
          </a:xfrm>
          <a:prstGeom prst="rect">
            <a:avLst/>
          </a:prstGeom>
          <a:ln>
            <a:noFill/>
          </a:ln>
        </p:spPr>
        <p:txBody>
          <a:bodyPr vert="horz" lIns="91440" tIns="45720" rIns="91440" bIns="45720" rtlCol="0">
            <a:normAutofit/>
          </a:bodyPr>
          <a:lstStyle/>
          <a:p>
            <a:pPr lvl="0"/>
            <a:r>
              <a:rPr lang="lv-LV" dirty="0" smtClean="0"/>
              <a:t>Runātāja/autora amats</a:t>
            </a:r>
          </a:p>
          <a:p>
            <a:pPr lvl="0"/>
            <a:r>
              <a:rPr lang="lv-LV" dirty="0" smtClean="0"/>
              <a:t>Runātāja/autora vārds, uzvārds/nosaukums</a:t>
            </a:r>
          </a:p>
          <a:p>
            <a:pPr lvl="1"/>
            <a:r>
              <a:rPr lang="lv-LV" b="0" dirty="0" smtClean="0"/>
              <a:t>2017. gada 1. janvārī</a:t>
            </a:r>
          </a:p>
          <a:p>
            <a:pPr lvl="1"/>
            <a:endParaRPr lang="lv-LV" dirty="0" smtClean="0"/>
          </a:p>
        </p:txBody>
      </p:sp>
      <p:sp>
        <p:nvSpPr>
          <p:cNvPr id="8" name="Teksta vietturis 2"/>
          <p:cNvSpPr txBox="1">
            <a:spLocks/>
          </p:cNvSpPr>
          <p:nvPr/>
        </p:nvSpPr>
        <p:spPr>
          <a:xfrm>
            <a:off x="309222" y="4581128"/>
            <a:ext cx="4046754" cy="1727499"/>
          </a:xfrm>
          <a:prstGeom prst="rect">
            <a:avLst/>
          </a:prstGeom>
          <a:ln>
            <a:noFill/>
          </a:ln>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lv-LV" sz="1800" baseline="0" dirty="0" smtClean="0">
                <a:solidFill>
                  <a:schemeClr val="bg1"/>
                </a:solidFill>
                <a:latin typeface="+mj-lt"/>
                <a:ea typeface="Verdana" panose="020B0604030504040204" pitchFamily="34" charset="0"/>
                <a:cs typeface="Verdana" panose="020B0604030504040204" pitchFamily="34" charset="0"/>
              </a:rPr>
              <a:t>Skanstes ielā 50, Rīgā, LV-1013</a:t>
            </a:r>
          </a:p>
          <a:p>
            <a:pPr algn="l"/>
            <a:r>
              <a:rPr lang="lv-LV" sz="1800" baseline="0" dirty="0" smtClean="0">
                <a:solidFill>
                  <a:schemeClr val="bg1"/>
                </a:solidFill>
                <a:latin typeface="+mj-lt"/>
                <a:ea typeface="Verdana" panose="020B0604030504040204" pitchFamily="34" charset="0"/>
                <a:cs typeface="Verdana" panose="020B0604030504040204" pitchFamily="34" charset="0"/>
              </a:rPr>
              <a:t>Tālrunis: +371 67017500</a:t>
            </a:r>
          </a:p>
          <a:p>
            <a:pPr algn="l"/>
            <a:r>
              <a:rPr lang="lv-LV" sz="1800" baseline="0" dirty="0" smtClean="0">
                <a:solidFill>
                  <a:schemeClr val="bg1"/>
                </a:solidFill>
                <a:latin typeface="+mj-lt"/>
                <a:ea typeface="Verdana" panose="020B0604030504040204" pitchFamily="34" charset="0"/>
                <a:cs typeface="Verdana" panose="020B0604030504040204" pitchFamily="34" charset="0"/>
              </a:rPr>
              <a:t>Fakss: +37167017673</a:t>
            </a:r>
          </a:p>
          <a:p>
            <a:pPr algn="l"/>
            <a:r>
              <a:rPr lang="lv-LV" sz="1800" baseline="0" dirty="0" smtClean="0">
                <a:solidFill>
                  <a:schemeClr val="bg1"/>
                </a:solidFill>
                <a:latin typeface="+mj-lt"/>
                <a:ea typeface="Verdana" panose="020B0604030504040204" pitchFamily="34" charset="0"/>
                <a:cs typeface="Verdana" panose="020B0604030504040204" pitchFamily="34" charset="0"/>
              </a:rPr>
              <a:t>E-pasts: </a:t>
            </a:r>
            <a:r>
              <a:rPr lang="lv-LV" sz="1800" baseline="0" dirty="0" err="1" smtClean="0">
                <a:solidFill>
                  <a:schemeClr val="bg1"/>
                </a:solidFill>
                <a:latin typeface="+mj-lt"/>
                <a:ea typeface="Verdana" panose="020B0604030504040204" pitchFamily="34" charset="0"/>
                <a:cs typeface="Verdana" panose="020B0604030504040204" pitchFamily="34" charset="0"/>
              </a:rPr>
              <a:t>lrvk@lrvk.gov.lv</a:t>
            </a:r>
            <a:endParaRPr lang="lv-LV" sz="1800" baseline="0" dirty="0" smtClean="0">
              <a:solidFill>
                <a:schemeClr val="bg1"/>
              </a:solidFill>
              <a:latin typeface="+mj-lt"/>
              <a:ea typeface="Verdana" panose="020B0604030504040204" pitchFamily="34" charset="0"/>
              <a:cs typeface="Verdana" panose="020B0604030504040204" pitchFamily="34" charset="0"/>
            </a:endParaRPr>
          </a:p>
          <a:p>
            <a:pPr algn="l"/>
            <a:r>
              <a:rPr lang="lv-LV" sz="1800" baseline="0" dirty="0" smtClean="0">
                <a:solidFill>
                  <a:schemeClr val="bg1"/>
                </a:solidFill>
                <a:latin typeface="+mj-lt"/>
                <a:ea typeface="Verdana" panose="020B0604030504040204" pitchFamily="34" charset="0"/>
                <a:cs typeface="Verdana" panose="020B0604030504040204" pitchFamily="34" charset="0"/>
              </a:rPr>
              <a:t>Mājas lapa: </a:t>
            </a:r>
            <a:r>
              <a:rPr lang="lv-LV" sz="1800" baseline="0" dirty="0" err="1" smtClean="0">
                <a:solidFill>
                  <a:schemeClr val="bg1"/>
                </a:solidFill>
                <a:latin typeface="+mj-lt"/>
                <a:ea typeface="Verdana" panose="020B0604030504040204" pitchFamily="34" charset="0"/>
                <a:cs typeface="Verdana" panose="020B0604030504040204" pitchFamily="34" charset="0"/>
              </a:rPr>
              <a:t>www.lrvk.gov.lv</a:t>
            </a:r>
            <a:r>
              <a:rPr lang="lv-LV" sz="1800" baseline="0" dirty="0" smtClean="0">
                <a:solidFill>
                  <a:schemeClr val="bg1"/>
                </a:solidFill>
                <a:latin typeface="+mj-lt"/>
                <a:ea typeface="Verdana" panose="020B0604030504040204" pitchFamily="34" charset="0"/>
                <a:cs typeface="Verdana" panose="020B0604030504040204" pitchFamily="34" charset="0"/>
              </a:rPr>
              <a:t> </a:t>
            </a:r>
          </a:p>
          <a:p>
            <a:pPr algn="l"/>
            <a:r>
              <a:rPr lang="lv-LV" sz="1800" baseline="0" dirty="0" smtClean="0">
                <a:solidFill>
                  <a:schemeClr val="bg1"/>
                </a:solidFill>
                <a:latin typeface="+mj-lt"/>
                <a:ea typeface="Verdana" panose="020B0604030504040204" pitchFamily="34" charset="0"/>
                <a:cs typeface="Verdana" panose="020B0604030504040204" pitchFamily="34" charset="0"/>
              </a:rPr>
              <a:t>FB, </a:t>
            </a:r>
            <a:r>
              <a:rPr lang="lv-LV" sz="1800" baseline="0" dirty="0" err="1" smtClean="0">
                <a:solidFill>
                  <a:schemeClr val="bg1"/>
                </a:solidFill>
                <a:latin typeface="+mj-lt"/>
                <a:ea typeface="Verdana" panose="020B0604030504040204" pitchFamily="34" charset="0"/>
                <a:cs typeface="Verdana" panose="020B0604030504040204" pitchFamily="34" charset="0"/>
              </a:rPr>
              <a:t>Twitter</a:t>
            </a:r>
            <a:r>
              <a:rPr lang="lv-LV" sz="1800" baseline="0" dirty="0" smtClean="0">
                <a:solidFill>
                  <a:schemeClr val="bg1"/>
                </a:solidFill>
                <a:latin typeface="+mj-lt"/>
                <a:ea typeface="Verdana" panose="020B0604030504040204" pitchFamily="34" charset="0"/>
                <a:cs typeface="Verdana" panose="020B0604030504040204" pitchFamily="34" charset="0"/>
              </a:rPr>
              <a:t>: @</a:t>
            </a:r>
            <a:r>
              <a:rPr lang="lv-LV" sz="1800" baseline="0" dirty="0" err="1" smtClean="0">
                <a:solidFill>
                  <a:schemeClr val="bg1"/>
                </a:solidFill>
                <a:latin typeface="+mj-lt"/>
                <a:ea typeface="Verdana" panose="020B0604030504040204" pitchFamily="34" charset="0"/>
                <a:cs typeface="Verdana" panose="020B0604030504040204" pitchFamily="34" charset="0"/>
              </a:rPr>
              <a:t>VKontrole</a:t>
            </a:r>
            <a:endParaRPr lang="lv-LV" sz="1800" baseline="0" dirty="0" smtClean="0">
              <a:solidFill>
                <a:schemeClr val="bg1"/>
              </a:solidFill>
              <a:latin typeface="+mj-lt"/>
              <a:ea typeface="Verdana" panose="020B0604030504040204" pitchFamily="34" charset="0"/>
              <a:cs typeface="Verdana" panose="020B0604030504040204" pitchFamily="34" charset="0"/>
            </a:endParaRPr>
          </a:p>
          <a:p>
            <a:pPr algn="l"/>
            <a:endParaRPr lang="lv-LV" sz="1800" baseline="0" dirty="0" smtClean="0">
              <a:solidFill>
                <a:schemeClr val="bg1"/>
              </a:solidFill>
              <a:latin typeface="+mj-lt"/>
              <a:ea typeface="Verdana" panose="020B0604030504040204" pitchFamily="34" charset="0"/>
              <a:cs typeface="Verdana" panose="020B0604030504040204" pitchFamily="34" charset="0"/>
            </a:endParaRPr>
          </a:p>
          <a:p>
            <a:pPr algn="l"/>
            <a:endParaRPr lang="lv-LV" dirty="0" smtClean="0">
              <a:solidFill>
                <a:schemeClr val="bg1"/>
              </a:solidFill>
              <a:latin typeface="+mj-lt"/>
              <a:ea typeface="Verdana" panose="020B0604030504040204" pitchFamily="34" charset="0"/>
              <a:cs typeface="Verdana" panose="020B0604030504040204" pitchFamily="34" charset="0"/>
            </a:endParaRPr>
          </a:p>
        </p:txBody>
      </p:sp>
      <p:grpSp>
        <p:nvGrpSpPr>
          <p:cNvPr id="9" name="Grupa 8"/>
          <p:cNvGrpSpPr/>
          <p:nvPr/>
        </p:nvGrpSpPr>
        <p:grpSpPr>
          <a:xfrm rot="10800000">
            <a:off x="4359" y="6308627"/>
            <a:ext cx="9135995" cy="46432"/>
            <a:chOff x="451" y="-20"/>
            <a:chExt cx="712580" cy="43874"/>
          </a:xfrm>
        </p:grpSpPr>
        <p:sp>
          <p:nvSpPr>
            <p:cNvPr id="10" name="Taisnstūris 9"/>
            <p:cNvSpPr/>
            <p:nvPr/>
          </p:nvSpPr>
          <p:spPr>
            <a:xfrm>
              <a:off x="475431" y="-20"/>
              <a:ext cx="2376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1" name="Taisnstūris 10"/>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2" name="Taisnstūris 11"/>
            <p:cNvSpPr/>
            <p:nvPr/>
          </p:nvSpPr>
          <p:spPr>
            <a:xfrm>
              <a:off x="237941" y="0"/>
              <a:ext cx="237490" cy="43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D6A3197B-665E-44BA-9CC7-C6737E6DC491}" type="datetime1">
              <a:rPr lang="lv-LV" smtClean="0"/>
              <a:t>19.10.2020</a:t>
            </a:fld>
            <a:endParaRPr lang="lv-LV" dirty="0"/>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lv-LV" dirty="0"/>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9604390-C39C-4989-B558-E1CD50A4B905}" type="slidenum">
              <a:rPr lang="lv-LV" smtClean="0"/>
              <a:pPr/>
              <a:t>‹#›</a:t>
            </a:fld>
            <a:endParaRPr lang="lv-LV" dirty="0"/>
          </a:p>
        </p:txBody>
      </p:sp>
    </p:spTree>
    <p:extLst>
      <p:ext uri="{BB962C8B-B14F-4D97-AF65-F5344CB8AC3E}">
        <p14:creationId xmlns:p14="http://schemas.microsoft.com/office/powerpoint/2010/main" val="140306601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i="1" kern="1200">
          <a:solidFill>
            <a:schemeClr val="bg1"/>
          </a:solidFill>
          <a:latin typeface="+mj-lt"/>
          <a:ea typeface="Verdana" panose="020B0604030504040204" pitchFamily="34" charset="0"/>
          <a:cs typeface="Verdana" panose="020B0604030504040204" pitchFamily="34" charset="0"/>
        </a:defRPr>
      </a:lvl1pPr>
    </p:titleStyle>
    <p:bodyStyle>
      <a:lvl1pPr marL="0" indent="0" algn="r" defTabSz="914400" rtl="0" eaLnBrk="1" latinLnBrk="0" hangingPunct="1">
        <a:spcBef>
          <a:spcPct val="20000"/>
        </a:spcBef>
        <a:buFont typeface="Arial" panose="020B0604020202020204" pitchFamily="34" charset="0"/>
        <a:buNone/>
        <a:defRPr sz="1700" kern="1200" baseline="0">
          <a:solidFill>
            <a:schemeClr val="bg1"/>
          </a:solidFill>
          <a:latin typeface="+mj-lt"/>
          <a:ea typeface="Verdana" panose="020B0604030504040204" pitchFamily="34" charset="0"/>
          <a:cs typeface="Verdana" panose="020B0604030504040204" pitchFamily="34" charset="0"/>
        </a:defRPr>
      </a:lvl1pPr>
      <a:lvl2pPr marL="457200" indent="0" algn="r" defTabSz="914400" rtl="0" eaLnBrk="1" latinLnBrk="0" hangingPunct="1">
        <a:spcBef>
          <a:spcPct val="20000"/>
        </a:spcBef>
        <a:buFont typeface="Arial" panose="020B0604020202020204" pitchFamily="34" charset="0"/>
        <a:buNone/>
        <a:defRPr sz="1700" b="0" kern="1200" baseline="0">
          <a:solidFill>
            <a:schemeClr val="bg1"/>
          </a:solidFill>
          <a:latin typeface="+mn-lt"/>
          <a:ea typeface="+mn-ea"/>
          <a:cs typeface="+mn-cs"/>
        </a:defRPr>
      </a:lvl2pPr>
      <a:lvl3pPr marL="9144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3pPr>
      <a:lvl4pPr marL="13716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4pPr>
      <a:lvl5pPr marL="18288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4C72"/>
        </a:solidFill>
        <a:effectLst/>
      </p:bgPr>
    </p:bg>
    <p:spTree>
      <p:nvGrpSpPr>
        <p:cNvPr id="1" name=""/>
        <p:cNvGrpSpPr/>
        <p:nvPr/>
      </p:nvGrpSpPr>
      <p:grpSpPr>
        <a:xfrm>
          <a:off x="0" y="0"/>
          <a:ext cx="0" cy="0"/>
          <a:chOff x="0" y="0"/>
          <a:chExt cx="0" cy="0"/>
        </a:xfrm>
      </p:grpSpPr>
      <p:grpSp>
        <p:nvGrpSpPr>
          <p:cNvPr id="7" name="Grupa 6"/>
          <p:cNvGrpSpPr/>
          <p:nvPr/>
        </p:nvGrpSpPr>
        <p:grpSpPr>
          <a:xfrm rot="10800000">
            <a:off x="7110758" y="6428388"/>
            <a:ext cx="2029594" cy="46433"/>
            <a:chOff x="451" y="-20"/>
            <a:chExt cx="712580" cy="43874"/>
          </a:xfrm>
        </p:grpSpPr>
        <p:sp>
          <p:nvSpPr>
            <p:cNvPr id="8" name="Taisnstūris 7"/>
            <p:cNvSpPr/>
            <p:nvPr/>
          </p:nvSpPr>
          <p:spPr>
            <a:xfrm>
              <a:off x="475431" y="-20"/>
              <a:ext cx="237600" cy="43200"/>
            </a:xfrm>
            <a:prstGeom prst="rect">
              <a:avLst/>
            </a:prstGeom>
            <a:solidFill>
              <a:srgbClr val="2A64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9" name="Taisnstūris 8"/>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0" name="Taisnstūris 9"/>
            <p:cNvSpPr/>
            <p:nvPr/>
          </p:nvSpPr>
          <p:spPr>
            <a:xfrm>
              <a:off x="237941" y="0"/>
              <a:ext cx="237490" cy="43180"/>
            </a:xfrm>
            <a:prstGeom prst="rect">
              <a:avLst/>
            </a:prstGeom>
            <a:solidFill>
              <a:srgbClr val="7FD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pSp>
      <p:sp>
        <p:nvSpPr>
          <p:cNvPr id="11" name="TextBox 10"/>
          <p:cNvSpPr txBox="1"/>
          <p:nvPr/>
        </p:nvSpPr>
        <p:spPr>
          <a:xfrm>
            <a:off x="7038749" y="6474822"/>
            <a:ext cx="1781723" cy="338554"/>
          </a:xfrm>
          <a:prstGeom prst="rect">
            <a:avLst/>
          </a:prstGeom>
          <a:noFill/>
        </p:spPr>
        <p:txBody>
          <a:bodyPr wrap="square" rtlCol="0">
            <a:spAutoFit/>
          </a:bodyPr>
          <a:lstStyle/>
          <a:p>
            <a:r>
              <a:rPr lang="lv-LV" sz="1600" dirty="0" smtClean="0">
                <a:solidFill>
                  <a:schemeClr val="bg1"/>
                </a:solidFill>
                <a:latin typeface="Calibri" panose="020F0502020204030204" pitchFamily="34" charset="0"/>
                <a:cs typeface="Calibri" panose="020F0502020204030204" pitchFamily="34" charset="0"/>
              </a:rPr>
              <a:t>LRVK.GOV.LV</a:t>
            </a:r>
            <a:endParaRPr lang="lv-LV"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667943"/>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aisnstūris 3"/>
          <p:cNvSpPr/>
          <p:nvPr userDrawn="1"/>
        </p:nvSpPr>
        <p:spPr>
          <a:xfrm>
            <a:off x="0" y="6381328"/>
            <a:ext cx="9140352" cy="4067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sp>
        <p:nvSpPr>
          <p:cNvPr id="2" name="Virsraksta vietturis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lang="lv-LV" dirty="0" smtClean="0"/>
              <a:t>Slaida virsraksts</a:t>
            </a:r>
            <a:endParaRPr lang="lv-LV" dirty="0"/>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grpSp>
        <p:nvGrpSpPr>
          <p:cNvPr id="7" name="Grupa 6"/>
          <p:cNvGrpSpPr/>
          <p:nvPr/>
        </p:nvGrpSpPr>
        <p:grpSpPr>
          <a:xfrm rot="10800000">
            <a:off x="7110758" y="6428388"/>
            <a:ext cx="2029594" cy="46433"/>
            <a:chOff x="451" y="-20"/>
            <a:chExt cx="712580" cy="43874"/>
          </a:xfrm>
        </p:grpSpPr>
        <p:sp>
          <p:nvSpPr>
            <p:cNvPr id="8" name="Taisnstūris 7"/>
            <p:cNvSpPr/>
            <p:nvPr/>
          </p:nvSpPr>
          <p:spPr>
            <a:xfrm>
              <a:off x="475431" y="-20"/>
              <a:ext cx="2376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solidFill>
                  <a:prstClr val="white"/>
                </a:solidFill>
              </a:endParaRPr>
            </a:p>
          </p:txBody>
        </p:sp>
        <p:sp>
          <p:nvSpPr>
            <p:cNvPr id="9" name="Taisnstūris 8"/>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solidFill>
                  <a:prstClr val="white"/>
                </a:solidFill>
              </a:endParaRPr>
            </a:p>
          </p:txBody>
        </p:sp>
        <p:sp>
          <p:nvSpPr>
            <p:cNvPr id="10" name="Taisnstūris 9"/>
            <p:cNvSpPr/>
            <p:nvPr/>
          </p:nvSpPr>
          <p:spPr>
            <a:xfrm>
              <a:off x="237941" y="0"/>
              <a:ext cx="237490" cy="43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solidFill>
                  <a:prstClr val="white"/>
                </a:solidFill>
              </a:endParaRPr>
            </a:p>
          </p:txBody>
        </p:sp>
      </p:grpSp>
      <p:sp>
        <p:nvSpPr>
          <p:cNvPr id="11" name="TextBox 10"/>
          <p:cNvSpPr txBox="1"/>
          <p:nvPr/>
        </p:nvSpPr>
        <p:spPr>
          <a:xfrm>
            <a:off x="7038749" y="6474822"/>
            <a:ext cx="1781723" cy="338554"/>
          </a:xfrm>
          <a:prstGeom prst="rect">
            <a:avLst/>
          </a:prstGeom>
          <a:noFill/>
        </p:spPr>
        <p:txBody>
          <a:bodyPr wrap="square" rtlCol="0">
            <a:spAutoFit/>
          </a:bodyPr>
          <a:lstStyle/>
          <a:p>
            <a:r>
              <a:rPr lang="lv-LV" sz="1600" dirty="0" smtClean="0">
                <a:solidFill>
                  <a:srgbClr val="204C72"/>
                </a:solidFill>
                <a:latin typeface="Calibri" panose="020F0502020204030204" pitchFamily="34" charset="0"/>
                <a:cs typeface="Calibri" panose="020F0502020204030204" pitchFamily="34" charset="0"/>
              </a:rPr>
              <a:t>LRVK.GOV.LV</a:t>
            </a:r>
            <a:endParaRPr lang="lv-LV" dirty="0">
              <a:solidFill>
                <a:srgbClr val="204C72"/>
              </a:solidFill>
              <a:latin typeface="Calibri" panose="020F0502020204030204" pitchFamily="34" charset="0"/>
              <a:cs typeface="Calibri" panose="020F0502020204030204" pitchFamily="34" charset="0"/>
            </a:endParaRPr>
          </a:p>
        </p:txBody>
      </p:sp>
      <p:sp>
        <p:nvSpPr>
          <p:cNvPr id="12" name="Taisnstūris 11"/>
          <p:cNvSpPr/>
          <p:nvPr userDrawn="1"/>
        </p:nvSpPr>
        <p:spPr>
          <a:xfrm>
            <a:off x="0" y="6813376"/>
            <a:ext cx="9144000" cy="64721"/>
          </a:xfrm>
          <a:prstGeom prst="rect">
            <a:avLst/>
          </a:prstGeom>
          <a:solidFill>
            <a:srgbClr val="204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sp>
        <p:nvSpPr>
          <p:cNvPr id="13" name="Taisnstūris 12"/>
          <p:cNvSpPr/>
          <p:nvPr userDrawn="1"/>
        </p:nvSpPr>
        <p:spPr>
          <a:xfrm flipV="1">
            <a:off x="0" y="6767654"/>
            <a:ext cx="9144000" cy="45719"/>
          </a:xfrm>
          <a:prstGeom prst="rect">
            <a:avLst/>
          </a:prstGeom>
          <a:solidFill>
            <a:srgbClr val="2A6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prstClr val="white"/>
              </a:solidFill>
            </a:endParaRPr>
          </a:p>
        </p:txBody>
      </p:sp>
      <p:sp>
        <p:nvSpPr>
          <p:cNvPr id="5" name="Datuma vietturis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4C72"/>
                </a:solidFill>
              </a:defRPr>
            </a:lvl1pPr>
          </a:lstStyle>
          <a:p>
            <a:fld id="{C4794272-F168-4D9A-8E6B-F5C472ECFD35}" type="datetime1">
              <a:rPr lang="lv-LV" smtClean="0"/>
              <a:pPr/>
              <a:t>19.10.2020</a:t>
            </a:fld>
            <a:endParaRPr lang="lv-LV" dirty="0"/>
          </a:p>
        </p:txBody>
      </p:sp>
      <p:sp>
        <p:nvSpPr>
          <p:cNvPr id="6" name="Kājenes vietturis 5"/>
          <p:cNvSpPr>
            <a:spLocks noGrp="1"/>
          </p:cNvSpPr>
          <p:nvPr>
            <p:ph type="ftr" sz="quarter" idx="3"/>
          </p:nvPr>
        </p:nvSpPr>
        <p:spPr>
          <a:xfrm>
            <a:off x="2627784" y="6356350"/>
            <a:ext cx="2895600" cy="365125"/>
          </a:xfrm>
          <a:prstGeom prst="rect">
            <a:avLst/>
          </a:prstGeom>
        </p:spPr>
        <p:txBody>
          <a:bodyPr vert="horz" lIns="91440" tIns="45720" rIns="91440" bIns="45720" rtlCol="0" anchor="ctr"/>
          <a:lstStyle>
            <a:lvl1pPr algn="ctr">
              <a:defRPr sz="1200">
                <a:solidFill>
                  <a:srgbClr val="204C72"/>
                </a:solidFill>
              </a:defRPr>
            </a:lvl1pPr>
          </a:lstStyle>
          <a:p>
            <a:endParaRPr lang="lv-LV" dirty="0"/>
          </a:p>
        </p:txBody>
      </p:sp>
      <p:sp>
        <p:nvSpPr>
          <p:cNvPr id="14" name="Slaida numura vietturis 13"/>
          <p:cNvSpPr>
            <a:spLocks noGrp="1"/>
          </p:cNvSpPr>
          <p:nvPr>
            <p:ph type="sldNum" sz="quarter" idx="4"/>
          </p:nvPr>
        </p:nvSpPr>
        <p:spPr>
          <a:xfrm>
            <a:off x="5940151" y="6356350"/>
            <a:ext cx="648073" cy="365125"/>
          </a:xfrm>
          <a:prstGeom prst="rect">
            <a:avLst/>
          </a:prstGeom>
        </p:spPr>
        <p:txBody>
          <a:bodyPr vert="horz" lIns="91440" tIns="45720" rIns="91440" bIns="45720" rtlCol="0" anchor="ctr"/>
          <a:lstStyle>
            <a:lvl1pPr algn="r">
              <a:defRPr sz="1200">
                <a:solidFill>
                  <a:srgbClr val="204C72"/>
                </a:solidFill>
              </a:defRPr>
            </a:lvl1p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276044690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l" defTabSz="914400" rtl="0" eaLnBrk="1" latinLnBrk="0" hangingPunct="1">
        <a:spcBef>
          <a:spcPct val="0"/>
        </a:spcBef>
        <a:buNone/>
        <a:defRPr sz="3600" i="1" kern="1200" baseline="0">
          <a:solidFill>
            <a:srgbClr val="3D87C7"/>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04C72"/>
        </a:solidFill>
        <a:effectLst/>
      </p:bgPr>
    </p:bg>
    <p:spTree>
      <p:nvGrpSpPr>
        <p:cNvPr id="1" name=""/>
        <p:cNvGrpSpPr/>
        <p:nvPr/>
      </p:nvGrpSpPr>
      <p:grpSpPr>
        <a:xfrm>
          <a:off x="0" y="0"/>
          <a:ext cx="0" cy="0"/>
          <a:chOff x="0" y="0"/>
          <a:chExt cx="0" cy="0"/>
        </a:xfrm>
      </p:grpSpPr>
      <p:grpSp>
        <p:nvGrpSpPr>
          <p:cNvPr id="7" name="Grupa 6"/>
          <p:cNvGrpSpPr/>
          <p:nvPr/>
        </p:nvGrpSpPr>
        <p:grpSpPr>
          <a:xfrm rot="10800000">
            <a:off x="7110758" y="6428388"/>
            <a:ext cx="2029594" cy="46433"/>
            <a:chOff x="451" y="-20"/>
            <a:chExt cx="712580" cy="43874"/>
          </a:xfrm>
        </p:grpSpPr>
        <p:sp>
          <p:nvSpPr>
            <p:cNvPr id="8" name="Taisnstūris 7"/>
            <p:cNvSpPr/>
            <p:nvPr/>
          </p:nvSpPr>
          <p:spPr>
            <a:xfrm>
              <a:off x="475431" y="-20"/>
              <a:ext cx="237600" cy="43200"/>
            </a:xfrm>
            <a:prstGeom prst="rect">
              <a:avLst/>
            </a:prstGeom>
            <a:solidFill>
              <a:srgbClr val="2A64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solidFill>
                  <a:prstClr val="white"/>
                </a:solidFill>
              </a:endParaRPr>
            </a:p>
          </p:txBody>
        </p:sp>
        <p:sp>
          <p:nvSpPr>
            <p:cNvPr id="9" name="Taisnstūris 8"/>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solidFill>
                  <a:prstClr val="white"/>
                </a:solidFill>
              </a:endParaRPr>
            </a:p>
          </p:txBody>
        </p:sp>
        <p:sp>
          <p:nvSpPr>
            <p:cNvPr id="10" name="Taisnstūris 9"/>
            <p:cNvSpPr/>
            <p:nvPr/>
          </p:nvSpPr>
          <p:spPr>
            <a:xfrm>
              <a:off x="237941" y="0"/>
              <a:ext cx="237490" cy="43180"/>
            </a:xfrm>
            <a:prstGeom prst="rect">
              <a:avLst/>
            </a:prstGeom>
            <a:solidFill>
              <a:srgbClr val="7FD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solidFill>
                  <a:prstClr val="white"/>
                </a:solidFill>
              </a:endParaRPr>
            </a:p>
          </p:txBody>
        </p:sp>
      </p:grpSp>
      <p:sp>
        <p:nvSpPr>
          <p:cNvPr id="11" name="TextBox 10"/>
          <p:cNvSpPr txBox="1"/>
          <p:nvPr/>
        </p:nvSpPr>
        <p:spPr>
          <a:xfrm>
            <a:off x="7038749" y="6474822"/>
            <a:ext cx="1781723" cy="338554"/>
          </a:xfrm>
          <a:prstGeom prst="rect">
            <a:avLst/>
          </a:prstGeom>
          <a:noFill/>
        </p:spPr>
        <p:txBody>
          <a:bodyPr wrap="square" rtlCol="0">
            <a:spAutoFit/>
          </a:bodyPr>
          <a:lstStyle/>
          <a:p>
            <a:r>
              <a:rPr lang="lv-LV" sz="1600" dirty="0" smtClean="0">
                <a:solidFill>
                  <a:prstClr val="white"/>
                </a:solidFill>
                <a:latin typeface="Calibri" panose="020F0502020204030204" pitchFamily="34" charset="0"/>
                <a:cs typeface="Calibri" panose="020F0502020204030204" pitchFamily="34" charset="0"/>
              </a:rPr>
              <a:t>LRVK.GOV.LV</a:t>
            </a:r>
            <a:endParaRPr lang="lv-LV"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027286"/>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4573061" y="4581128"/>
            <a:ext cx="4114800" cy="1656184"/>
          </a:xfrm>
        </p:spPr>
        <p:txBody>
          <a:bodyPr>
            <a:normAutofit fontScale="92500" lnSpcReduction="10000"/>
          </a:bodyPr>
          <a:lstStyle/>
          <a:p>
            <a:endParaRPr lang="lv-LV" dirty="0" smtClean="0"/>
          </a:p>
          <a:p>
            <a:endParaRPr lang="lv-LV" dirty="0" smtClean="0"/>
          </a:p>
          <a:p>
            <a:endParaRPr lang="lv-LV" dirty="0"/>
          </a:p>
          <a:p>
            <a:endParaRPr lang="lv-LV" dirty="0" smtClean="0"/>
          </a:p>
          <a:p>
            <a:r>
              <a:rPr lang="lv-LV" dirty="0" smtClean="0"/>
              <a:t>08.09.2020. </a:t>
            </a:r>
          </a:p>
          <a:p>
            <a:r>
              <a:rPr lang="lv-LV" dirty="0" smtClean="0"/>
              <a:t>Latvijas Pašvaldību </a:t>
            </a:r>
            <a:r>
              <a:rPr lang="lv-LV" dirty="0"/>
              <a:t>m</a:t>
            </a:r>
            <a:r>
              <a:rPr lang="lv-LV" dirty="0" smtClean="0"/>
              <a:t>ācību centrs</a:t>
            </a:r>
            <a:endParaRPr lang="lv-LV" dirty="0"/>
          </a:p>
        </p:txBody>
      </p:sp>
      <p:sp>
        <p:nvSpPr>
          <p:cNvPr id="3" name="Virsraksts 2"/>
          <p:cNvSpPr>
            <a:spLocks noGrp="1"/>
          </p:cNvSpPr>
          <p:nvPr>
            <p:ph type="title"/>
          </p:nvPr>
        </p:nvSpPr>
        <p:spPr>
          <a:xfrm>
            <a:off x="2627784" y="764704"/>
            <a:ext cx="6131024" cy="4090466"/>
          </a:xfrm>
        </p:spPr>
        <p:txBody>
          <a:bodyPr anchor="t" anchorCtr="0">
            <a:normAutofit fontScale="90000"/>
          </a:bodyPr>
          <a:lstStyle/>
          <a:p>
            <a:pPr>
              <a:spcBef>
                <a:spcPts val="1200"/>
              </a:spcBef>
              <a:spcAft>
                <a:spcPts val="600"/>
              </a:spcAft>
            </a:pPr>
            <a:r>
              <a:rPr lang="lv-LV" sz="1300" b="1" i="0" dirty="0" smtClean="0"/>
              <a:t/>
            </a:r>
            <a:br>
              <a:rPr lang="lv-LV" sz="1300" b="1" i="0" dirty="0" smtClean="0"/>
            </a:br>
            <a:r>
              <a:rPr lang="lv-LV" sz="4000" b="1" i="0" dirty="0"/>
              <a:t>Kā veicies ar daudzdzīvokļu dzīvojamo </a:t>
            </a:r>
            <a:r>
              <a:rPr lang="lv-LV" sz="4000" b="1" i="0" dirty="0" smtClean="0"/>
              <a:t>māju pārvaldīšanu pašvaldībās – vai atbilstoši normatīvajiem aktiem?</a:t>
            </a:r>
            <a:r>
              <a:rPr lang="lv-LV" sz="4000" b="1" i="0" dirty="0"/>
              <a:t/>
            </a:r>
            <a:br>
              <a:rPr lang="lv-LV" sz="4000" b="1" i="0" dirty="0"/>
            </a:br>
            <a:r>
              <a:rPr lang="lv-LV" sz="3600" dirty="0" smtClean="0"/>
              <a:t/>
            </a:r>
            <a:br>
              <a:rPr lang="lv-LV" sz="3600" dirty="0" smtClean="0"/>
            </a:br>
            <a:r>
              <a:rPr lang="lv-LV" sz="3100" dirty="0" smtClean="0"/>
              <a:t>Revīzijas ziņojums «Ēku drošums: vai darām pietiekami?»</a:t>
            </a:r>
            <a:r>
              <a:rPr lang="lv-LV" sz="3100" b="1" dirty="0" smtClean="0"/>
              <a:t/>
            </a:r>
            <a:br>
              <a:rPr lang="lv-LV" sz="3100" b="1" dirty="0" smtClean="0"/>
            </a:br>
            <a:r>
              <a:rPr lang="lv-LV" b="1" dirty="0" smtClean="0"/>
              <a:t/>
            </a:r>
            <a:br>
              <a:rPr lang="lv-LV" b="1" dirty="0" smtClean="0"/>
            </a:br>
            <a:r>
              <a:rPr lang="lv-LV" b="1" dirty="0" smtClean="0"/>
              <a:t>           </a:t>
            </a:r>
            <a:r>
              <a:rPr lang="lv-LV" sz="1800" b="1" i="0" dirty="0" smtClean="0"/>
              <a:t>Vecākā valsts revidente-juriste Aleksandra Bērziņa</a:t>
            </a:r>
            <a:endParaRPr lang="lv-LV" sz="1800" i="0" dirty="0"/>
          </a:p>
        </p:txBody>
      </p:sp>
    </p:spTree>
    <p:extLst>
      <p:ext uri="{BB962C8B-B14F-4D97-AF65-F5344CB8AC3E}">
        <p14:creationId xmlns:p14="http://schemas.microsoft.com/office/powerpoint/2010/main" val="2326911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4365104"/>
            <a:ext cx="8157592" cy="1224136"/>
          </a:xfrm>
        </p:spPr>
        <p:txBody>
          <a:bodyPr>
            <a:normAutofit fontScale="90000"/>
          </a:bodyPr>
          <a:lstStyle/>
          <a:p>
            <a:pPr algn="just"/>
            <a:r>
              <a:rPr lang="lv-LV" dirty="0" smtClean="0"/>
              <a:t>Daudzdzīvokļu dzīvojamo māju pārvaldīšana</a:t>
            </a:r>
            <a:endParaRPr lang="lv-LV" i="1" cap="none" dirty="0"/>
          </a:p>
        </p:txBody>
      </p:sp>
    </p:spTree>
    <p:extLst>
      <p:ext uri="{BB962C8B-B14F-4D97-AF65-F5344CB8AC3E}">
        <p14:creationId xmlns:p14="http://schemas.microsoft.com/office/powerpoint/2010/main" val="212265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04" y="332656"/>
            <a:ext cx="8229600" cy="778098"/>
          </a:xfrm>
        </p:spPr>
        <p:txBody>
          <a:bodyPr>
            <a:normAutofit/>
          </a:bodyPr>
          <a:lstStyle/>
          <a:p>
            <a:pPr lvl="0"/>
            <a:r>
              <a:rPr lang="lv-LV" dirty="0" smtClean="0"/>
              <a:t>Normatīvie akti</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11</a:t>
            </a:fld>
            <a:endParaRPr lang="lv-LV" dirty="0"/>
          </a:p>
        </p:txBody>
      </p:sp>
      <p:sp>
        <p:nvSpPr>
          <p:cNvPr id="4" name="TextBox 3"/>
          <p:cNvSpPr txBox="1"/>
          <p:nvPr/>
        </p:nvSpPr>
        <p:spPr>
          <a:xfrm>
            <a:off x="395536" y="1340768"/>
            <a:ext cx="8064896" cy="1077218"/>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dirty="0" smtClean="0">
                <a:solidFill>
                  <a:srgbClr val="3D87C7"/>
                </a:solidFill>
              </a:rPr>
              <a:t>Likums «Par valsts un pašvaldību dzīvojamo māju privatizāciju»</a:t>
            </a:r>
          </a:p>
        </p:txBody>
      </p:sp>
      <p:pic>
        <p:nvPicPr>
          <p:cNvPr id="5" name="Attēls 255"/>
          <p:cNvPicPr/>
          <p:nvPr/>
        </p:nvPicPr>
        <p:blipFill>
          <a:blip r:embed="rId3">
            <a:extLst>
              <a:ext uri="{28A0092B-C50C-407E-A947-70E740481C1C}">
                <a14:useLocalDpi xmlns:a14="http://schemas.microsoft.com/office/drawing/2010/main" val="0"/>
              </a:ext>
            </a:extLst>
          </a:blip>
          <a:stretch>
            <a:fillRect/>
          </a:stretch>
        </p:blipFill>
        <p:spPr>
          <a:xfrm>
            <a:off x="395536" y="2564904"/>
            <a:ext cx="8496944" cy="3672408"/>
          </a:xfrm>
          <a:prstGeom prst="rect">
            <a:avLst/>
          </a:prstGeom>
        </p:spPr>
      </p:pic>
    </p:spTree>
    <p:extLst>
      <p:ext uri="{BB962C8B-B14F-4D97-AF65-F5344CB8AC3E}">
        <p14:creationId xmlns:p14="http://schemas.microsoft.com/office/powerpoint/2010/main" val="49667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12</a:t>
            </a:fld>
            <a:endParaRPr lang="lv-LV" dirty="0"/>
          </a:p>
        </p:txBody>
      </p:sp>
      <p:sp>
        <p:nvSpPr>
          <p:cNvPr id="4" name="TextBox 3"/>
          <p:cNvSpPr txBox="1"/>
          <p:nvPr/>
        </p:nvSpPr>
        <p:spPr>
          <a:xfrm>
            <a:off x="395536" y="764704"/>
            <a:ext cx="8208912" cy="4853636"/>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dirty="0">
                <a:solidFill>
                  <a:srgbClr val="3D87C7"/>
                </a:solidFill>
              </a:rPr>
              <a:t>Ministru kabineta 09.12.2008. noteikumi </a:t>
            </a:r>
            <a:r>
              <a:rPr lang="lv-LV" sz="3200" dirty="0" smtClean="0">
                <a:solidFill>
                  <a:srgbClr val="3D87C7"/>
                </a:solidFill>
              </a:rPr>
              <a:t>Nr.1014 </a:t>
            </a:r>
            <a:r>
              <a:rPr lang="lv-LV" sz="3200" dirty="0">
                <a:solidFill>
                  <a:srgbClr val="3D87C7"/>
                </a:solidFill>
              </a:rPr>
              <a:t>“</a:t>
            </a:r>
            <a:r>
              <a:rPr lang="lv-LV" sz="3200" b="1" dirty="0">
                <a:solidFill>
                  <a:srgbClr val="3D87C7"/>
                </a:solidFill>
              </a:rPr>
              <a:t>Kārtība, kādā aprēķināma maksa par dzīvojamās mājas pārvaldīšanu un apsaimniekošanu</a:t>
            </a:r>
            <a:r>
              <a:rPr lang="lv-LV" sz="3200" dirty="0">
                <a:solidFill>
                  <a:srgbClr val="3D87C7"/>
                </a:solidFill>
              </a:rPr>
              <a:t>” (zaudējuši spēku ar 21.07.2018</a:t>
            </a:r>
            <a:r>
              <a:rPr lang="lv-LV" sz="3200" dirty="0" smtClean="0">
                <a:solidFill>
                  <a:srgbClr val="3D87C7"/>
                </a:solidFill>
              </a:rPr>
              <a:t>.).</a:t>
            </a:r>
          </a:p>
          <a:p>
            <a:pPr marL="342900" indent="-342900" algn="just">
              <a:spcBef>
                <a:spcPct val="20000"/>
              </a:spcBef>
              <a:spcAft>
                <a:spcPts val="1800"/>
              </a:spcAft>
              <a:buClr>
                <a:srgbClr val="FFC54B"/>
              </a:buClr>
              <a:buFont typeface="Wingdings" panose="05000000000000000000" pitchFamily="2" charset="2"/>
              <a:buChar char="§"/>
            </a:pPr>
            <a:r>
              <a:rPr lang="lv-LV" sz="3200" dirty="0" smtClean="0">
                <a:solidFill>
                  <a:srgbClr val="3D87C7"/>
                </a:solidFill>
              </a:rPr>
              <a:t>Ministru </a:t>
            </a:r>
            <a:r>
              <a:rPr lang="lv-LV" sz="3200" dirty="0">
                <a:solidFill>
                  <a:srgbClr val="3D87C7"/>
                </a:solidFill>
              </a:rPr>
              <a:t>kabineta 11.07.2017. noteikumi </a:t>
            </a:r>
            <a:r>
              <a:rPr lang="lv-LV" sz="3200" dirty="0" smtClean="0">
                <a:solidFill>
                  <a:srgbClr val="3D87C7"/>
                </a:solidFill>
              </a:rPr>
              <a:t>Nr.408 </a:t>
            </a:r>
            <a:r>
              <a:rPr lang="lv-LV" sz="3200" dirty="0">
                <a:solidFill>
                  <a:srgbClr val="3D87C7"/>
                </a:solidFill>
              </a:rPr>
              <a:t>“</a:t>
            </a:r>
            <a:r>
              <a:rPr lang="lv-LV" sz="3200" b="1" dirty="0">
                <a:solidFill>
                  <a:srgbClr val="3D87C7"/>
                </a:solidFill>
              </a:rPr>
              <a:t>Dzīvojamās mājas pārvaldīšanas un apsaimniekošanas maksas aprēķināšanas noteikumi</a:t>
            </a:r>
            <a:r>
              <a:rPr lang="lv-LV" sz="3200" dirty="0">
                <a:solidFill>
                  <a:srgbClr val="3D87C7"/>
                </a:solidFill>
              </a:rPr>
              <a:t>” (spēkā ar 21.07.2018</a:t>
            </a:r>
            <a:r>
              <a:rPr lang="lv-LV" sz="3200" dirty="0" smtClean="0">
                <a:solidFill>
                  <a:srgbClr val="3D87C7"/>
                </a:solidFill>
              </a:rPr>
              <a:t>.).</a:t>
            </a:r>
            <a:endParaRPr lang="lv-LV" sz="3200" dirty="0">
              <a:solidFill>
                <a:srgbClr val="3D87C7"/>
              </a:solidFill>
            </a:endParaRPr>
          </a:p>
        </p:txBody>
      </p:sp>
    </p:spTree>
    <p:extLst>
      <p:ext uri="{BB962C8B-B14F-4D97-AF65-F5344CB8AC3E}">
        <p14:creationId xmlns:p14="http://schemas.microsoft.com/office/powerpoint/2010/main" val="199205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4664"/>
            <a:ext cx="8229600" cy="778098"/>
          </a:xfrm>
        </p:spPr>
        <p:txBody>
          <a:bodyPr/>
          <a:lstStyle/>
          <a:p>
            <a:r>
              <a:rPr lang="lv-LV" dirty="0" smtClean="0"/>
              <a:t>Obligāto izdevumu ietveršana tāmē</a:t>
            </a:r>
            <a:endParaRPr lang="lv-LV" dirty="0"/>
          </a:p>
        </p:txBody>
      </p:sp>
      <p:sp>
        <p:nvSpPr>
          <p:cNvPr id="7" name="Content Placeholder 6"/>
          <p:cNvSpPr>
            <a:spLocks noGrp="1"/>
          </p:cNvSpPr>
          <p:nvPr>
            <p:ph sz="half" idx="2"/>
          </p:nvPr>
        </p:nvSpPr>
        <p:spPr>
          <a:xfrm>
            <a:off x="457200" y="1340768"/>
            <a:ext cx="7787208" cy="4785395"/>
          </a:xfrm>
        </p:spPr>
        <p:txBody>
          <a:bodyPr>
            <a:normAutofit fontScale="92500"/>
          </a:bodyPr>
          <a:lstStyle/>
          <a:p>
            <a:pPr algn="just">
              <a:spcAft>
                <a:spcPts val="600"/>
              </a:spcAft>
            </a:pPr>
            <a:r>
              <a:rPr lang="lv-LV" dirty="0" smtClean="0"/>
              <a:t>Obligātos </a:t>
            </a:r>
            <a:r>
              <a:rPr lang="lv-LV" dirty="0"/>
              <a:t>izdevumus par dzīvojamās mājas remontu, kā arī maksājumu par turpmākajos periodos obligāto pārvaldīšanas darbību ietvaros veicamajiem dzīvojamās mājas </a:t>
            </a:r>
            <a:r>
              <a:rPr lang="lv-LV" b="1" dirty="0"/>
              <a:t>remonta darbiem</a:t>
            </a:r>
            <a:r>
              <a:rPr lang="lv-LV" dirty="0"/>
              <a:t> tāmē </a:t>
            </a:r>
            <a:r>
              <a:rPr lang="lv-LV" b="1" dirty="0"/>
              <a:t>ietver, ja </a:t>
            </a:r>
            <a:r>
              <a:rPr lang="lv-LV" b="1" dirty="0">
                <a:solidFill>
                  <a:srgbClr val="FF0000"/>
                </a:solidFill>
              </a:rPr>
              <a:t>vizuālajā pārbaudē vai tehniskajā apsekošanā</a:t>
            </a:r>
            <a:r>
              <a:rPr lang="lv-LV" b="1" dirty="0"/>
              <a:t> ir konstatēti dzīvojamās mājas </a:t>
            </a:r>
            <a:r>
              <a:rPr lang="lv-LV" b="1" dirty="0" smtClean="0"/>
              <a:t>bojājumi </a:t>
            </a:r>
            <a:r>
              <a:rPr lang="lv-LV" dirty="0" smtClean="0"/>
              <a:t>(MK noteikumu 5.punkts).</a:t>
            </a:r>
          </a:p>
          <a:p>
            <a:pPr algn="just"/>
            <a:r>
              <a:rPr lang="lv-LV" dirty="0" smtClean="0"/>
              <a:t>Obligātos izdevumus par dzīvojamās mājas atjaunošanu vai pārbūvi, kā arī maksājumu par turpmākajos periodos obligāto pārvaldīšanas darbību ietvaros veicamo dzīvojamās mājas atjaunošanu vai pārbūvi tāmē </a:t>
            </a:r>
            <a:r>
              <a:rPr lang="lv-LV" b="1" dirty="0" smtClean="0"/>
              <a:t>ietver, ja tehniskās apsekošanas atzinumā ir secināts, ka dzīvojamās mājas turpmākās ekspluatācijas priekšnoteikums ir dzīvojamās mājas atjaunošana vai pārbūve </a:t>
            </a:r>
            <a:r>
              <a:rPr lang="lv-LV" dirty="0"/>
              <a:t>(MK noteikumu </a:t>
            </a:r>
            <a:r>
              <a:rPr lang="lv-LV" dirty="0" smtClean="0"/>
              <a:t>6.punkts</a:t>
            </a:r>
            <a:r>
              <a:rPr lang="lv-LV" dirty="0"/>
              <a:t>).</a:t>
            </a:r>
          </a:p>
          <a:p>
            <a:pPr algn="just"/>
            <a:endParaRPr lang="lv-LV" b="1" dirty="0" smtClean="0"/>
          </a:p>
          <a:p>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13</a:t>
            </a:fld>
            <a:endParaRPr lang="lv-LV" dirty="0"/>
          </a:p>
        </p:txBody>
      </p:sp>
    </p:spTree>
    <p:extLst>
      <p:ext uri="{BB962C8B-B14F-4D97-AF65-F5344CB8AC3E}">
        <p14:creationId xmlns:p14="http://schemas.microsoft.com/office/powerpoint/2010/main" val="15987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D3A8D12-4181-40B9-B8A3-465543A53E4A}" type="slidenum">
              <a:rPr lang="lv-LV" smtClean="0"/>
              <a:pPr/>
              <a:t>14</a:t>
            </a:fld>
            <a:endParaRPr lang="lv-LV"/>
          </a:p>
        </p:txBody>
      </p:sp>
      <p:sp>
        <p:nvSpPr>
          <p:cNvPr id="8" name="Content Placeholder 8"/>
          <p:cNvSpPr>
            <a:spLocks noGrp="1"/>
          </p:cNvSpPr>
          <p:nvPr>
            <p:ph sz="half" idx="2"/>
          </p:nvPr>
        </p:nvSpPr>
        <p:spPr>
          <a:xfrm>
            <a:off x="539552" y="980728"/>
            <a:ext cx="7499176" cy="4785395"/>
          </a:xfrm>
        </p:spPr>
        <p:txBody>
          <a:bodyPr>
            <a:normAutofit/>
          </a:bodyPr>
          <a:lstStyle/>
          <a:p>
            <a:pPr algn="just"/>
            <a:r>
              <a:rPr lang="lv-LV" dirty="0"/>
              <a:t>Obligātos izdevumus par dzīvojamās mājas atjaunošanu vai pārbūvi, kā arī maksājumu par turpmākajos periodos obligāto pārvaldīšanas darbību ietvaros veicamo dzīvojamās mājas atjaunošanu vai pārbūvi pārvaldnieks tāmē </a:t>
            </a:r>
            <a:r>
              <a:rPr lang="lv-LV" b="1" dirty="0">
                <a:solidFill>
                  <a:srgbClr val="FF0000"/>
                </a:solidFill>
              </a:rPr>
              <a:t>var neietvert</a:t>
            </a:r>
            <a:r>
              <a:rPr lang="lv-LV" b="1" dirty="0"/>
              <a:t>, ja dzīvojamās mājas konstrukcijas vai to elementi ir avārijas vai </a:t>
            </a:r>
            <a:r>
              <a:rPr lang="lv-LV" b="1" dirty="0" smtClean="0"/>
              <a:t>pirms avārijas </a:t>
            </a:r>
            <a:r>
              <a:rPr lang="lv-LV" b="1" dirty="0"/>
              <a:t>stāvoklī un dzīvojamās mājas tehniskie ekspluatācijas rādītāji un ar tiem saistītie citi ekspluatācijas rādītāji ir </a:t>
            </a:r>
            <a:r>
              <a:rPr lang="lv-LV" b="1" dirty="0">
                <a:solidFill>
                  <a:srgbClr val="FF0000"/>
                </a:solidFill>
              </a:rPr>
              <a:t>tiktāl pasliktinājušies, ka dzīvojamās mājas atjaunošana vai pārbūve ir ekonomiski </a:t>
            </a:r>
            <a:r>
              <a:rPr lang="lv-LV" b="1" dirty="0" smtClean="0">
                <a:solidFill>
                  <a:srgbClr val="FF0000"/>
                </a:solidFill>
              </a:rPr>
              <a:t>nepamatota</a:t>
            </a:r>
            <a:r>
              <a:rPr lang="lv-LV" b="1" dirty="0" smtClean="0"/>
              <a:t> </a:t>
            </a:r>
            <a:r>
              <a:rPr lang="lv-LV" b="1" dirty="0" smtClean="0">
                <a:solidFill>
                  <a:srgbClr val="FF0000"/>
                </a:solidFill>
              </a:rPr>
              <a:t>(MK noteikumu 7.punkts).</a:t>
            </a:r>
            <a:endParaRPr lang="lv-LV" b="1" dirty="0">
              <a:solidFill>
                <a:srgbClr val="FF0000"/>
              </a:solidFill>
            </a:endParaRPr>
          </a:p>
        </p:txBody>
      </p:sp>
    </p:spTree>
    <p:extLst>
      <p:ext uri="{BB962C8B-B14F-4D97-AF65-F5344CB8AC3E}">
        <p14:creationId xmlns:p14="http://schemas.microsoft.com/office/powerpoint/2010/main" val="180300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15</a:t>
            </a:fld>
            <a:endParaRPr lang="lv-LV" dirty="0"/>
          </a:p>
        </p:txBody>
      </p:sp>
      <p:sp>
        <p:nvSpPr>
          <p:cNvPr id="5" name="Content Placeholder 8"/>
          <p:cNvSpPr txBox="1">
            <a:spLocks/>
          </p:cNvSpPr>
          <p:nvPr/>
        </p:nvSpPr>
        <p:spPr>
          <a:xfrm>
            <a:off x="457200" y="1340768"/>
            <a:ext cx="7499176" cy="4785395"/>
          </a:xfrm>
          <a:prstGeom prst="rect">
            <a:avLst/>
          </a:prstGeom>
        </p:spPr>
        <p:txBody>
          <a:bodyPr>
            <a:normAutofit/>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lv-LV" dirty="0"/>
          </a:p>
        </p:txBody>
      </p:sp>
      <p:sp>
        <p:nvSpPr>
          <p:cNvPr id="6" name="Content Placeholder 8"/>
          <p:cNvSpPr txBox="1">
            <a:spLocks/>
          </p:cNvSpPr>
          <p:nvPr/>
        </p:nvSpPr>
        <p:spPr>
          <a:xfrm>
            <a:off x="609600" y="908720"/>
            <a:ext cx="7499176" cy="4785395"/>
          </a:xfrm>
          <a:prstGeom prst="rect">
            <a:avLst/>
          </a:prstGeom>
        </p:spPr>
        <p:txBody>
          <a:bodyPr>
            <a:normAutofit fontScale="85000" lnSpcReduction="10000"/>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b="1" dirty="0">
                <a:solidFill>
                  <a:srgbClr val="FF0000"/>
                </a:solidFill>
              </a:rPr>
              <a:t>Ja saskaņā ar šo noteikumu 7. punktu </a:t>
            </a:r>
            <a:r>
              <a:rPr lang="lv-LV" dirty="0"/>
              <a:t>pārvaldnieks tāmē </a:t>
            </a:r>
            <a:r>
              <a:rPr lang="lv-LV" b="1" dirty="0"/>
              <a:t>nav iekļāvis obligātos izdevumus</a:t>
            </a:r>
            <a:r>
              <a:rPr lang="lv-LV" dirty="0"/>
              <a:t> par dzīvojamās mājas atjaunošanu vai pārbūvi, kā arī maksājumu par turpmākajos periodos obligāto pārvaldīšanas darbību ietvaros veicamo dzīvojamās mājas atjaunošanu vai pārbūvi, </a:t>
            </a:r>
            <a:r>
              <a:rPr lang="lv-LV" dirty="0" smtClean="0"/>
              <a:t>(…) </a:t>
            </a:r>
            <a:r>
              <a:rPr lang="lv-LV" b="1" dirty="0" smtClean="0"/>
              <a:t>pārvaldnieks </a:t>
            </a:r>
            <a:r>
              <a:rPr lang="lv-LV" b="1" dirty="0"/>
              <a:t>katram dzīvokļa īpašniekam nosūta uzaicinājumu uz dzīvokļu īpašnieku kopsapulci</a:t>
            </a:r>
            <a:r>
              <a:rPr lang="lv-LV" dirty="0"/>
              <a:t>, kas sasaucama Dzīvokļa īpašuma likumā noteiktajā </a:t>
            </a:r>
            <a:r>
              <a:rPr lang="lv-LV" dirty="0" smtClean="0"/>
              <a:t>kārtībā (</a:t>
            </a:r>
            <a:r>
              <a:rPr lang="lv-LV" b="1" dirty="0" smtClean="0">
                <a:solidFill>
                  <a:srgbClr val="FF0000"/>
                </a:solidFill>
              </a:rPr>
              <a:t>MK noteikumu 12.punkts</a:t>
            </a:r>
            <a:r>
              <a:rPr lang="lv-LV" dirty="0" smtClean="0"/>
              <a:t>).</a:t>
            </a:r>
            <a:endParaRPr lang="lv-LV" b="1" dirty="0">
              <a:solidFill>
                <a:srgbClr val="FF0000"/>
              </a:solidFill>
            </a:endParaRPr>
          </a:p>
        </p:txBody>
      </p:sp>
    </p:spTree>
    <p:extLst>
      <p:ext uri="{BB962C8B-B14F-4D97-AF65-F5344CB8AC3E}">
        <p14:creationId xmlns:p14="http://schemas.microsoft.com/office/powerpoint/2010/main" val="401168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16</a:t>
            </a:fld>
            <a:endParaRPr lang="lv-LV" dirty="0"/>
          </a:p>
        </p:txBody>
      </p:sp>
      <p:sp>
        <p:nvSpPr>
          <p:cNvPr id="5" name="Content Placeholder 8"/>
          <p:cNvSpPr txBox="1">
            <a:spLocks/>
          </p:cNvSpPr>
          <p:nvPr/>
        </p:nvSpPr>
        <p:spPr>
          <a:xfrm>
            <a:off x="457200" y="1340768"/>
            <a:ext cx="7499176" cy="4785395"/>
          </a:xfrm>
          <a:prstGeom prst="rect">
            <a:avLst/>
          </a:prstGeom>
        </p:spPr>
        <p:txBody>
          <a:bodyPr>
            <a:normAutofit/>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lv-LV" dirty="0"/>
          </a:p>
        </p:txBody>
      </p:sp>
      <p:sp>
        <p:nvSpPr>
          <p:cNvPr id="6" name="Content Placeholder 8"/>
          <p:cNvSpPr txBox="1">
            <a:spLocks/>
          </p:cNvSpPr>
          <p:nvPr/>
        </p:nvSpPr>
        <p:spPr>
          <a:xfrm>
            <a:off x="609600" y="548680"/>
            <a:ext cx="7850832" cy="5729883"/>
          </a:xfrm>
          <a:prstGeom prst="rect">
            <a:avLst/>
          </a:prstGeom>
        </p:spPr>
        <p:txBody>
          <a:bodyPr>
            <a:normAutofit fontScale="77500" lnSpcReduction="20000"/>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600"/>
              </a:spcBef>
              <a:spcAft>
                <a:spcPts val="600"/>
              </a:spcAft>
              <a:buNone/>
            </a:pPr>
            <a:r>
              <a:rPr lang="lv-LV" sz="2900" dirty="0"/>
              <a:t>Dzīvokļu īpašnieku kopsapulcē, kas sasaukta saskaņā ar šo </a:t>
            </a:r>
            <a:r>
              <a:rPr lang="lv-LV" sz="2900" b="1" dirty="0">
                <a:solidFill>
                  <a:srgbClr val="FF0000"/>
                </a:solidFill>
              </a:rPr>
              <a:t>noteikumu </a:t>
            </a:r>
            <a:r>
              <a:rPr lang="lv-LV" sz="2900" b="1" dirty="0" smtClean="0">
                <a:solidFill>
                  <a:srgbClr val="FF0000"/>
                </a:solidFill>
              </a:rPr>
              <a:t>12.</a:t>
            </a:r>
            <a:r>
              <a:rPr lang="lv-LV" sz="2900" b="1" dirty="0">
                <a:solidFill>
                  <a:srgbClr val="FF0000"/>
                </a:solidFill>
              </a:rPr>
              <a:t> punktu, </a:t>
            </a:r>
            <a:r>
              <a:rPr lang="lv-LV" sz="2900" dirty="0"/>
              <a:t>dzīvokļu īpašnieku kopība var pieņemt lēmumu par</a:t>
            </a:r>
            <a:r>
              <a:rPr lang="lv-LV" sz="2900" dirty="0" smtClean="0"/>
              <a:t>:</a:t>
            </a:r>
            <a:endParaRPr lang="lv-LV" sz="2900" dirty="0"/>
          </a:p>
          <a:p>
            <a:pPr algn="just">
              <a:spcBef>
                <a:spcPts val="600"/>
              </a:spcBef>
              <a:spcAft>
                <a:spcPts val="600"/>
              </a:spcAft>
            </a:pPr>
            <a:r>
              <a:rPr lang="lv-LV" sz="2900" dirty="0"/>
              <a:t>pārvaldnieka sagatavotā uzturēšanas darbu plāna un aprēķināto pārvaldīšanas maksājumu apstiprināšanu;</a:t>
            </a:r>
          </a:p>
          <a:p>
            <a:pPr algn="just">
              <a:spcBef>
                <a:spcPts val="600"/>
              </a:spcBef>
              <a:spcAft>
                <a:spcPts val="600"/>
              </a:spcAft>
            </a:pPr>
            <a:r>
              <a:rPr lang="lv-LV" sz="2900" dirty="0" smtClean="0"/>
              <a:t>tehniskajā </a:t>
            </a:r>
            <a:r>
              <a:rPr lang="lv-LV" sz="2900" dirty="0"/>
              <a:t>apsekošanā ieteikto dzīvojamās mājas atjaunošanas vai pārbūves darbu ietveršanu dzīvojamās mājas uzturēšanas darbu plānā un to izmaksu ietveršanu tāmē</a:t>
            </a:r>
            <a:r>
              <a:rPr lang="lv-LV" sz="2900" dirty="0" smtClean="0"/>
              <a:t>;</a:t>
            </a:r>
            <a:endParaRPr lang="lv-LV" sz="2900" dirty="0"/>
          </a:p>
          <a:p>
            <a:pPr algn="just">
              <a:spcBef>
                <a:spcPts val="600"/>
              </a:spcBef>
              <a:spcAft>
                <a:spcPts val="600"/>
              </a:spcAft>
            </a:pPr>
            <a:r>
              <a:rPr lang="lv-LV" sz="2900" dirty="0" smtClean="0"/>
              <a:t>dzīvojamās </a:t>
            </a:r>
            <a:r>
              <a:rPr lang="lv-LV" sz="2900" dirty="0"/>
              <a:t>mājas atjaunošanas vai pārbūves kārtību, tai skaitā nosakot finansējumu, veikšanas laiku un finansējuma sadalījumu pa gadiem;</a:t>
            </a:r>
          </a:p>
          <a:p>
            <a:pPr algn="just">
              <a:spcBef>
                <a:spcPts val="600"/>
              </a:spcBef>
              <a:spcAft>
                <a:spcPts val="600"/>
              </a:spcAft>
            </a:pPr>
            <a:r>
              <a:rPr lang="lv-LV" sz="2900" dirty="0" smtClean="0"/>
              <a:t>dzīvojamai </a:t>
            </a:r>
            <a:r>
              <a:rPr lang="lv-LV" sz="2900" dirty="0"/>
              <a:t>mājai funkcionāli nepieciešamā zemesgabala un koplietošanas telpu sanitārās kopšanas nodrošināšanu bez pārvaldnieka starpniecības, lēmumā nosakot darbu kārtību un dzīvokļu īpašnieku atbildību;</a:t>
            </a:r>
          </a:p>
          <a:p>
            <a:pPr algn="just">
              <a:spcBef>
                <a:spcPts val="600"/>
              </a:spcBef>
              <a:spcAft>
                <a:spcPts val="600"/>
              </a:spcAft>
            </a:pPr>
            <a:r>
              <a:rPr lang="lv-LV" sz="2900" dirty="0" smtClean="0"/>
              <a:t>apdrošināšanas </a:t>
            </a:r>
            <a:r>
              <a:rPr lang="lv-LV" sz="2900" dirty="0"/>
              <a:t>izmaksu ietveršanu tāmē;</a:t>
            </a:r>
          </a:p>
          <a:p>
            <a:pPr algn="just">
              <a:spcBef>
                <a:spcPts val="600"/>
              </a:spcBef>
              <a:spcAft>
                <a:spcPts val="600"/>
              </a:spcAft>
            </a:pPr>
            <a:r>
              <a:rPr lang="lv-LV" sz="2900" dirty="0" smtClean="0"/>
              <a:t>dzīvojamās </a:t>
            </a:r>
            <a:r>
              <a:rPr lang="lv-LV" sz="2900" dirty="0"/>
              <a:t>mājas pārvaldīšanas tiesību </a:t>
            </a:r>
            <a:r>
              <a:rPr lang="lv-LV" sz="2900" dirty="0" smtClean="0"/>
              <a:t>pārņemšanu</a:t>
            </a:r>
            <a:r>
              <a:rPr lang="lv-LV" sz="2900" dirty="0"/>
              <a:t> </a:t>
            </a:r>
            <a:r>
              <a:rPr lang="lv-LV" sz="2900" dirty="0" smtClean="0"/>
              <a:t>(…)</a:t>
            </a:r>
            <a:endParaRPr lang="lv-LV" sz="2900" dirty="0"/>
          </a:p>
          <a:p>
            <a:pPr marL="0" indent="0" algn="just">
              <a:buNone/>
            </a:pPr>
            <a:endParaRPr lang="lv-LV" dirty="0"/>
          </a:p>
        </p:txBody>
      </p:sp>
    </p:spTree>
    <p:extLst>
      <p:ext uri="{BB962C8B-B14F-4D97-AF65-F5344CB8AC3E}">
        <p14:creationId xmlns:p14="http://schemas.microsoft.com/office/powerpoint/2010/main" val="416536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D3A8D12-4181-40B9-B8A3-465543A53E4A}" type="slidenum">
              <a:rPr lang="lv-LV" smtClean="0"/>
              <a:pPr/>
              <a:t>17</a:t>
            </a:fld>
            <a:endParaRPr lang="lv-LV"/>
          </a:p>
        </p:txBody>
      </p:sp>
      <p:sp>
        <p:nvSpPr>
          <p:cNvPr id="8" name="Content Placeholder 8"/>
          <p:cNvSpPr>
            <a:spLocks noGrp="1"/>
          </p:cNvSpPr>
          <p:nvPr>
            <p:ph sz="half" idx="2"/>
          </p:nvPr>
        </p:nvSpPr>
        <p:spPr>
          <a:xfrm>
            <a:off x="539552" y="1484784"/>
            <a:ext cx="7848872" cy="4281339"/>
          </a:xfrm>
        </p:spPr>
        <p:txBody>
          <a:bodyPr>
            <a:normAutofit/>
          </a:bodyPr>
          <a:lstStyle/>
          <a:p>
            <a:pPr marL="0" indent="0" algn="just">
              <a:spcBef>
                <a:spcPts val="600"/>
              </a:spcBef>
              <a:spcAft>
                <a:spcPts val="600"/>
              </a:spcAft>
              <a:buNone/>
            </a:pPr>
            <a:r>
              <a:rPr lang="lv-LV" dirty="0" smtClean="0"/>
              <a:t>Par </a:t>
            </a:r>
            <a:r>
              <a:rPr lang="lv-LV" dirty="0"/>
              <a:t>aprēķinātajiem pārvaldīšanas maksājumiem nākamajam kalendāra gadam pārvaldnieks </a:t>
            </a:r>
            <a:r>
              <a:rPr lang="lv-LV" b="1" dirty="0"/>
              <a:t>rakstiski paziņo dzīvokļa īpašniekam</a:t>
            </a:r>
            <a:r>
              <a:rPr lang="lv-LV" dirty="0"/>
              <a:t> līdz attiecīgā gada </a:t>
            </a:r>
            <a:r>
              <a:rPr lang="lv-LV" dirty="0" smtClean="0"/>
              <a:t>15.oktobrim (</a:t>
            </a:r>
            <a:r>
              <a:rPr lang="lv-LV" b="1" dirty="0" smtClean="0"/>
              <a:t>MK noteikumu 10.punkts).</a:t>
            </a:r>
          </a:p>
          <a:p>
            <a:pPr marL="0" indent="0" algn="just">
              <a:buNone/>
            </a:pPr>
            <a:r>
              <a:rPr lang="lv-LV" dirty="0"/>
              <a:t>Ne vēlāk kā sešu nedēļu laikā pēc šo noteikumu 10.punktā minētajā paziņojumā norādītās dienas dzīvokļu īpašnieku kopība pieņem lēmumu par pārvaldnieka sagatavotā dzīvojamās mājas uzturēšanas darbu plāna un aprēķināto pārvaldīšanas maksājumu </a:t>
            </a:r>
            <a:r>
              <a:rPr lang="lv-LV" b="1" dirty="0"/>
              <a:t>apstiprināšanu vai noraidīšanu (MK noteikumu 14.punkts</a:t>
            </a:r>
            <a:r>
              <a:rPr lang="lv-LV" b="1" dirty="0" smtClean="0"/>
              <a:t>)</a:t>
            </a:r>
            <a:r>
              <a:rPr lang="lv-LV" dirty="0"/>
              <a:t>.</a:t>
            </a:r>
          </a:p>
        </p:txBody>
      </p:sp>
      <p:sp>
        <p:nvSpPr>
          <p:cNvPr id="9" name="Title 4"/>
          <p:cNvSpPr>
            <a:spLocks noGrp="1"/>
          </p:cNvSpPr>
          <p:nvPr>
            <p:ph type="title"/>
          </p:nvPr>
        </p:nvSpPr>
        <p:spPr>
          <a:xfrm>
            <a:off x="467544" y="404664"/>
            <a:ext cx="8229600" cy="864096"/>
          </a:xfrm>
        </p:spPr>
        <p:txBody>
          <a:bodyPr>
            <a:noAutofit/>
          </a:bodyPr>
          <a:lstStyle/>
          <a:p>
            <a:pPr algn="just"/>
            <a:r>
              <a:rPr lang="lv-LV" sz="2800" b="1" i="0" dirty="0" smtClean="0"/>
              <a:t>Ja nav atzīts, ka ir avārijas stāvoklī un atjaunošana </a:t>
            </a:r>
            <a:r>
              <a:rPr lang="lv-LV" sz="2800" b="1" i="0" dirty="0"/>
              <a:t>vai pārbūve ir ekonomiski </a:t>
            </a:r>
            <a:r>
              <a:rPr lang="lv-LV" sz="2800" b="1" i="0" dirty="0" smtClean="0"/>
              <a:t>nepamatota, tad:</a:t>
            </a:r>
            <a:endParaRPr lang="lv-LV" sz="2800" b="1" i="0" dirty="0"/>
          </a:p>
        </p:txBody>
      </p:sp>
    </p:spTree>
    <p:extLst>
      <p:ext uri="{BB962C8B-B14F-4D97-AF65-F5344CB8AC3E}">
        <p14:creationId xmlns:p14="http://schemas.microsoft.com/office/powerpoint/2010/main" val="38215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D3A8D12-4181-40B9-B8A3-465543A53E4A}" type="slidenum">
              <a:rPr lang="lv-LV" smtClean="0"/>
              <a:pPr/>
              <a:t>18</a:t>
            </a:fld>
            <a:endParaRPr lang="lv-LV"/>
          </a:p>
        </p:txBody>
      </p:sp>
      <p:sp>
        <p:nvSpPr>
          <p:cNvPr id="8" name="Content Placeholder 8"/>
          <p:cNvSpPr>
            <a:spLocks noGrp="1"/>
          </p:cNvSpPr>
          <p:nvPr>
            <p:ph sz="half" idx="2"/>
          </p:nvPr>
        </p:nvSpPr>
        <p:spPr>
          <a:xfrm>
            <a:off x="539552" y="404664"/>
            <a:ext cx="7920880" cy="5976664"/>
          </a:xfrm>
        </p:spPr>
        <p:txBody>
          <a:bodyPr>
            <a:noAutofit/>
          </a:bodyPr>
          <a:lstStyle/>
          <a:p>
            <a:pPr marL="0" indent="0" algn="just">
              <a:spcAft>
                <a:spcPts val="600"/>
              </a:spcAft>
              <a:buNone/>
            </a:pPr>
            <a:r>
              <a:rPr lang="lv-LV" sz="1800" b="1" dirty="0" smtClean="0"/>
              <a:t>Pieņemot </a:t>
            </a:r>
            <a:r>
              <a:rPr lang="lv-LV" sz="1800" b="1" dirty="0"/>
              <a:t>lēmumu par uzturēšanas darbu plāna un pārvaldīšanas maksājumu apstiprināšanu vai noraidīšanu</a:t>
            </a:r>
            <a:r>
              <a:rPr lang="lv-LV" sz="1800" dirty="0"/>
              <a:t> saskaņā ar šo noteikumu </a:t>
            </a:r>
            <a:r>
              <a:rPr lang="lv-LV" sz="1800" dirty="0" smtClean="0"/>
              <a:t>14.punktu</a:t>
            </a:r>
            <a:r>
              <a:rPr lang="lv-LV" sz="1800" dirty="0"/>
              <a:t>, dzīvokļu īpašnieku kopība:</a:t>
            </a:r>
          </a:p>
          <a:p>
            <a:pPr algn="just"/>
            <a:r>
              <a:rPr lang="lv-LV" sz="1800" b="1" dirty="0" smtClean="0">
                <a:solidFill>
                  <a:srgbClr val="FF0000"/>
                </a:solidFill>
              </a:rPr>
              <a:t>nevar </a:t>
            </a:r>
            <a:r>
              <a:rPr lang="lv-LV" sz="1800" b="1" dirty="0">
                <a:solidFill>
                  <a:srgbClr val="FF0000"/>
                </a:solidFill>
              </a:rPr>
              <a:t>atteikties no obligāto pārvaldīšanas darbību nodrošināšanas;</a:t>
            </a:r>
          </a:p>
          <a:p>
            <a:pPr algn="just"/>
            <a:r>
              <a:rPr lang="lv-LV" sz="1800" b="1" dirty="0" smtClean="0">
                <a:solidFill>
                  <a:srgbClr val="FF0000"/>
                </a:solidFill>
              </a:rPr>
              <a:t>nevar </a:t>
            </a:r>
            <a:r>
              <a:rPr lang="lv-LV" sz="1800" b="1" dirty="0">
                <a:solidFill>
                  <a:srgbClr val="FF0000"/>
                </a:solidFill>
              </a:rPr>
              <a:t>atteikties no dzīvojamās mājas uzturēšanas darbu plānā ietverto dzīvojamās mājas remontu, atjaunošanas vai pārbūves darbu veikšanas;</a:t>
            </a:r>
          </a:p>
          <a:p>
            <a:pPr algn="just"/>
            <a:r>
              <a:rPr lang="lv-LV" sz="1800" dirty="0" smtClean="0"/>
              <a:t>var </a:t>
            </a:r>
            <a:r>
              <a:rPr lang="lv-LV" sz="1800" dirty="0"/>
              <a:t>pieņemt lēmumu par atšķirīgu pakalpojuma izmaksu noteikšanu, norādot priekšlikumu pārvaldīšanas darbības nodrošināšanai (piemēram, cits pakalpojuma sniedzējs, citas darba veikšanas metodes);</a:t>
            </a:r>
          </a:p>
          <a:p>
            <a:pPr algn="just"/>
            <a:r>
              <a:rPr lang="lv-LV" sz="1800" dirty="0" smtClean="0"/>
              <a:t>var </a:t>
            </a:r>
            <a:r>
              <a:rPr lang="lv-LV" sz="1800" dirty="0"/>
              <a:t>pieņemt lēmumu par citu dzīvojamās mājas remonta, atjaunošanas vai pārbūves finansējuma avotu;</a:t>
            </a:r>
          </a:p>
          <a:p>
            <a:pPr algn="just"/>
            <a:r>
              <a:rPr lang="lv-LV" sz="1800" dirty="0" smtClean="0"/>
              <a:t>var </a:t>
            </a:r>
            <a:r>
              <a:rPr lang="lv-LV" sz="1800" dirty="0"/>
              <a:t>pieņemt lēmumu par citu dzīvojamās mājas remontu, atjaunošanas vai pārbūves darbu veikšanas laiku vai finansējuma sadalījumu pa gadiem;</a:t>
            </a:r>
          </a:p>
          <a:p>
            <a:pPr algn="just"/>
            <a:r>
              <a:rPr lang="lv-LV" sz="1800" dirty="0" smtClean="0"/>
              <a:t>var </a:t>
            </a:r>
            <a:r>
              <a:rPr lang="lv-LV" sz="1800" dirty="0"/>
              <a:t>pieņemt lēmumu par dzīvojamai mājai funkcionāli nepieciešamā zemesgabala un koplietošanas telpu sanitārās kopšanas nodrošināšanu bez pārvaldnieka starpniecības, lēmumā nosakot darbu kārtību un dzīvokļu īpašnieku atbildību;</a:t>
            </a:r>
          </a:p>
          <a:p>
            <a:pPr algn="just"/>
            <a:r>
              <a:rPr lang="lv-LV" sz="1800" dirty="0" smtClean="0"/>
              <a:t>var </a:t>
            </a:r>
            <a:r>
              <a:rPr lang="lv-LV" sz="1800" dirty="0"/>
              <a:t>pieņemt lēmumu par dzīvojamās mājas </a:t>
            </a:r>
            <a:r>
              <a:rPr lang="lv-LV" sz="1800" dirty="0" smtClean="0"/>
              <a:t>pārvaldīšanas tiesību pārņemšanu (…) </a:t>
            </a:r>
            <a:r>
              <a:rPr lang="lv-LV" sz="1800" b="1" dirty="0" smtClean="0"/>
              <a:t>(</a:t>
            </a:r>
            <a:r>
              <a:rPr lang="lv-LV" sz="1800" b="1" dirty="0" smtClean="0">
                <a:solidFill>
                  <a:srgbClr val="FF0000"/>
                </a:solidFill>
              </a:rPr>
              <a:t>MK noteikumu 15.punkts</a:t>
            </a:r>
            <a:r>
              <a:rPr lang="lv-LV" sz="1800" b="1" dirty="0" smtClean="0"/>
              <a:t>).</a:t>
            </a:r>
            <a:endParaRPr lang="lv-LV" sz="1800" b="1" dirty="0"/>
          </a:p>
        </p:txBody>
      </p:sp>
    </p:spTree>
    <p:extLst>
      <p:ext uri="{BB962C8B-B14F-4D97-AF65-F5344CB8AC3E}">
        <p14:creationId xmlns:p14="http://schemas.microsoft.com/office/powerpoint/2010/main" val="378625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78098"/>
          </a:xfrm>
        </p:spPr>
        <p:txBody>
          <a:bodyPr/>
          <a:lstStyle/>
          <a:p>
            <a:r>
              <a:rPr lang="lv-LV" dirty="0" smtClean="0"/>
              <a:t>Maksas noteikšanas process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19</a:t>
            </a:fld>
            <a:endParaRPr lang="lv-LV"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556792"/>
            <a:ext cx="5521778" cy="1677050"/>
          </a:xfrm>
          <a:prstGeom prst="rect">
            <a:avLst/>
          </a:prstGeom>
        </p:spPr>
      </p:pic>
    </p:spTree>
    <p:extLst>
      <p:ext uri="{BB962C8B-B14F-4D97-AF65-F5344CB8AC3E}">
        <p14:creationId xmlns:p14="http://schemas.microsoft.com/office/powerpoint/2010/main" val="73411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78098"/>
          </a:xfrm>
        </p:spPr>
        <p:txBody>
          <a:bodyPr/>
          <a:lstStyle/>
          <a:p>
            <a:r>
              <a:rPr lang="lv-LV" dirty="0" smtClean="0"/>
              <a:t>Revīzijas pieeja</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2</a:t>
            </a:fld>
            <a:endParaRPr lang="lv-LV" dirty="0"/>
          </a:p>
        </p:txBody>
      </p:sp>
      <p:graphicFrame>
        <p:nvGraphicFramePr>
          <p:cNvPr id="6" name="Diagram 5"/>
          <p:cNvGraphicFramePr/>
          <p:nvPr>
            <p:extLst>
              <p:ext uri="{D42A27DB-BD31-4B8C-83A1-F6EECF244321}">
                <p14:modId xmlns:p14="http://schemas.microsoft.com/office/powerpoint/2010/main" val="3528942017"/>
              </p:ext>
            </p:extLst>
          </p:nvPr>
        </p:nvGraphicFramePr>
        <p:xfrm>
          <a:off x="827584" y="1124744"/>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92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78098"/>
          </a:xfrm>
        </p:spPr>
        <p:txBody>
          <a:bodyPr/>
          <a:lstStyle/>
          <a:p>
            <a:r>
              <a:rPr lang="lv-LV" dirty="0" smtClean="0"/>
              <a:t>Obligāto izdevumu noteikšana</a:t>
            </a:r>
            <a:endParaRPr lang="lv-LV" dirty="0"/>
          </a:p>
        </p:txBody>
      </p:sp>
      <p:sp>
        <p:nvSpPr>
          <p:cNvPr id="4" name="Content Placeholder 3"/>
          <p:cNvSpPr>
            <a:spLocks noGrp="1"/>
          </p:cNvSpPr>
          <p:nvPr>
            <p:ph sz="half" idx="2"/>
          </p:nvPr>
        </p:nvSpPr>
        <p:spPr>
          <a:xfrm>
            <a:off x="539552" y="1340768"/>
            <a:ext cx="7715200" cy="4569371"/>
          </a:xfrm>
        </p:spPr>
        <p:txBody>
          <a:bodyPr>
            <a:normAutofit/>
          </a:bodyPr>
          <a:lstStyle/>
          <a:p>
            <a:pPr lvl="0" algn="just"/>
            <a:endParaRPr lang="lv-LV" dirty="0" smtClean="0"/>
          </a:p>
          <a:p>
            <a:pPr marL="0" lvl="0" indent="0" algn="just">
              <a:buNone/>
            </a:pPr>
            <a:r>
              <a:rPr lang="lv-LV" dirty="0" smtClean="0"/>
              <a:t>Lai </a:t>
            </a:r>
            <a:r>
              <a:rPr lang="lv-LV" dirty="0"/>
              <a:t>noteiktu dzīvojamās mājas uzturēšanas un apsaimniekošanas darbu tāmē iekļaujamo obligāto izdevumu (remontiem, atjaunošanai vai pārbūvei) apmēru, tiek sagatavots </a:t>
            </a:r>
            <a:r>
              <a:rPr lang="lv-LV" b="1" dirty="0"/>
              <a:t>uzturēšanas darbu plāns trim gadiem</a:t>
            </a:r>
            <a:r>
              <a:rPr lang="lv-LV" dirty="0"/>
              <a:t>, kurā norāda vizuālajā apskatē vai tehniskajā apsekošanā konstatēto bojājumu novēršanai paredzētos </a:t>
            </a:r>
            <a:r>
              <a:rPr lang="lv-LV" b="1" dirty="0"/>
              <a:t>darbus</a:t>
            </a:r>
            <a:r>
              <a:rPr lang="lv-LV" dirty="0"/>
              <a:t>, to </a:t>
            </a:r>
            <a:r>
              <a:rPr lang="lv-LV" b="1" dirty="0"/>
              <a:t>izpildes laiku</a:t>
            </a:r>
            <a:r>
              <a:rPr lang="lv-LV" dirty="0"/>
              <a:t>, </a:t>
            </a:r>
            <a:r>
              <a:rPr lang="lv-LV" b="1" dirty="0"/>
              <a:t>remontdarbu izmaksas</a:t>
            </a:r>
            <a:r>
              <a:rPr lang="lv-LV" dirty="0"/>
              <a:t>, kā arī </a:t>
            </a:r>
            <a:r>
              <a:rPr lang="lv-LV" b="1" dirty="0"/>
              <a:t>priekšlikumus finansējuma avotam un izdevumu sadalījumu pa gadiem</a:t>
            </a:r>
            <a:r>
              <a:rPr lang="lv-LV" dirty="0" smtClean="0"/>
              <a:t>.</a:t>
            </a:r>
            <a:endParaRPr lang="lv-LV" dirty="0"/>
          </a:p>
        </p:txBody>
      </p:sp>
      <p:sp>
        <p:nvSpPr>
          <p:cNvPr id="7" name="Slide Number Placeholder 6"/>
          <p:cNvSpPr>
            <a:spLocks noGrp="1"/>
          </p:cNvSpPr>
          <p:nvPr>
            <p:ph type="sldNum" sz="quarter" idx="12"/>
          </p:nvPr>
        </p:nvSpPr>
        <p:spPr/>
        <p:txBody>
          <a:bodyPr/>
          <a:lstStyle/>
          <a:p>
            <a:fld id="{ED3A8D12-4181-40B9-B8A3-465543A53E4A}" type="slidenum">
              <a:rPr lang="lv-LV" smtClean="0"/>
              <a:pPr/>
              <a:t>20</a:t>
            </a:fld>
            <a:endParaRPr lang="lv-LV"/>
          </a:p>
        </p:txBody>
      </p:sp>
    </p:spTree>
    <p:extLst>
      <p:ext uri="{BB962C8B-B14F-4D97-AF65-F5344CB8AC3E}">
        <p14:creationId xmlns:p14="http://schemas.microsoft.com/office/powerpoint/2010/main" val="396930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5576" y="548680"/>
            <a:ext cx="7488832" cy="5400600"/>
          </a:xfrm>
        </p:spPr>
      </p:pic>
      <p:sp>
        <p:nvSpPr>
          <p:cNvPr id="7" name="Slide Number Placeholder 6"/>
          <p:cNvSpPr>
            <a:spLocks noGrp="1"/>
          </p:cNvSpPr>
          <p:nvPr>
            <p:ph type="sldNum" sz="quarter" idx="12"/>
          </p:nvPr>
        </p:nvSpPr>
        <p:spPr/>
        <p:txBody>
          <a:bodyPr/>
          <a:lstStyle/>
          <a:p>
            <a:fld id="{ED3A8D12-4181-40B9-B8A3-465543A53E4A}" type="slidenum">
              <a:rPr lang="lv-LV" smtClean="0"/>
              <a:pPr/>
              <a:t>21</a:t>
            </a:fld>
            <a:endParaRPr lang="lv-LV"/>
          </a:p>
        </p:txBody>
      </p:sp>
    </p:spTree>
    <p:extLst>
      <p:ext uri="{BB962C8B-B14F-4D97-AF65-F5344CB8AC3E}">
        <p14:creationId xmlns:p14="http://schemas.microsoft.com/office/powerpoint/2010/main" val="304039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22</a:t>
            </a:fld>
            <a:endParaRPr lang="lv-LV" dirty="0"/>
          </a:p>
        </p:txBody>
      </p:sp>
      <p:sp>
        <p:nvSpPr>
          <p:cNvPr id="4" name="TextBox 3"/>
          <p:cNvSpPr txBox="1"/>
          <p:nvPr/>
        </p:nvSpPr>
        <p:spPr>
          <a:xfrm>
            <a:off x="539552" y="908720"/>
            <a:ext cx="8064896" cy="3376309"/>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b="1" dirty="0" smtClean="0">
                <a:solidFill>
                  <a:srgbClr val="3D87C7"/>
                </a:solidFill>
              </a:rPr>
              <a:t>Dzīvojamo māju pārvaldīšanas likums</a:t>
            </a:r>
          </a:p>
          <a:p>
            <a:pPr marL="342900" indent="-342900" algn="just">
              <a:spcBef>
                <a:spcPct val="20000"/>
              </a:spcBef>
              <a:spcAft>
                <a:spcPts val="1800"/>
              </a:spcAft>
              <a:buClr>
                <a:srgbClr val="FFC54B"/>
              </a:buClr>
              <a:buFont typeface="Wingdings" panose="05000000000000000000" pitchFamily="2" charset="2"/>
              <a:buChar char="§"/>
            </a:pPr>
            <a:r>
              <a:rPr lang="lv-LV" sz="3200" dirty="0" smtClean="0">
                <a:solidFill>
                  <a:srgbClr val="3D87C7"/>
                </a:solidFill>
              </a:rPr>
              <a:t>Ministru </a:t>
            </a:r>
            <a:r>
              <a:rPr lang="lv-LV" sz="3200" dirty="0">
                <a:solidFill>
                  <a:srgbClr val="3D87C7"/>
                </a:solidFill>
              </a:rPr>
              <a:t>kabineta 29.09.2010. </a:t>
            </a:r>
            <a:r>
              <a:rPr lang="lv-LV" sz="3200" dirty="0" smtClean="0">
                <a:solidFill>
                  <a:srgbClr val="3D87C7"/>
                </a:solidFill>
              </a:rPr>
              <a:t>noteikumi Nr.907 </a:t>
            </a:r>
            <a:r>
              <a:rPr lang="lv-LV" sz="3200" dirty="0">
                <a:solidFill>
                  <a:srgbClr val="3D87C7"/>
                </a:solidFill>
              </a:rPr>
              <a:t>“</a:t>
            </a:r>
            <a:r>
              <a:rPr lang="lv-LV" sz="3200" b="1" dirty="0">
                <a:solidFill>
                  <a:srgbClr val="3D87C7"/>
                </a:solidFill>
              </a:rPr>
              <a:t>Noteikumi par dzīvojamās mājas apsekošanu, tehnisko apkopi, kārtējo remontu un energoefektivitātes minimālajām prasībām</a:t>
            </a:r>
            <a:r>
              <a:rPr lang="lv-LV" sz="3200" dirty="0" smtClean="0">
                <a:solidFill>
                  <a:srgbClr val="3D87C7"/>
                </a:solidFill>
              </a:rPr>
              <a:t>”</a:t>
            </a:r>
            <a:endParaRPr lang="lv-LV" sz="3200" dirty="0">
              <a:solidFill>
                <a:srgbClr val="3D87C7"/>
              </a:solidFill>
            </a:endParaRPr>
          </a:p>
        </p:txBody>
      </p:sp>
    </p:spTree>
    <p:extLst>
      <p:ext uri="{BB962C8B-B14F-4D97-AF65-F5344CB8AC3E}">
        <p14:creationId xmlns:p14="http://schemas.microsoft.com/office/powerpoint/2010/main" val="1449557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just"/>
            <a:r>
              <a:rPr lang="lv-LV" dirty="0" smtClean="0"/>
              <a:t>Vizuālās apskates/tehniskās apsekošanas veikšana</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23</a:t>
            </a:fld>
            <a:endParaRPr lang="lv-LV" dirty="0"/>
          </a:p>
        </p:txBody>
      </p:sp>
      <p:sp>
        <p:nvSpPr>
          <p:cNvPr id="4" name="TextBox 3"/>
          <p:cNvSpPr txBox="1"/>
          <p:nvPr/>
        </p:nvSpPr>
        <p:spPr>
          <a:xfrm>
            <a:off x="512788" y="1412776"/>
            <a:ext cx="8064896" cy="4552015"/>
          </a:xfrm>
          <a:prstGeom prst="rect">
            <a:avLst/>
          </a:prstGeom>
          <a:noFill/>
        </p:spPr>
        <p:txBody>
          <a:bodyPr wrap="square" rtlCol="0">
            <a:spAutoFit/>
          </a:bodyPr>
          <a:lstStyle/>
          <a:p>
            <a:pPr lvl="0" algn="just">
              <a:spcBef>
                <a:spcPct val="20000"/>
              </a:spcBef>
              <a:spcAft>
                <a:spcPts val="1800"/>
              </a:spcAft>
              <a:buClr>
                <a:srgbClr val="FFC54B"/>
              </a:buClr>
            </a:pPr>
            <a:r>
              <a:rPr lang="lv-LV" dirty="0">
                <a:solidFill>
                  <a:srgbClr val="3D87C7"/>
                </a:solidFill>
              </a:rPr>
              <a:t>Dzīvojamās mājas (…) vizuālo apskati, tehnisko apsekošanu un bojājumu novēršanu nodrošina dzīvojamās mājas pārvaldītājs:</a:t>
            </a:r>
          </a:p>
          <a:p>
            <a:pPr marL="342900" lvl="0" indent="-342900" algn="just">
              <a:spcBef>
                <a:spcPct val="20000"/>
              </a:spcBef>
              <a:spcAft>
                <a:spcPts val="1800"/>
              </a:spcAft>
              <a:buClr>
                <a:srgbClr val="FFC54B"/>
              </a:buClr>
              <a:buFont typeface="Wingdings" panose="05000000000000000000" pitchFamily="2" charset="2"/>
              <a:buChar char="§"/>
            </a:pPr>
            <a:r>
              <a:rPr lang="lv-LV" b="1" dirty="0">
                <a:solidFill>
                  <a:srgbClr val="3D87C7"/>
                </a:solidFill>
              </a:rPr>
              <a:t>vismaz reizi gadā </a:t>
            </a:r>
            <a:r>
              <a:rPr lang="lv-LV" dirty="0">
                <a:solidFill>
                  <a:srgbClr val="3D87C7"/>
                </a:solidFill>
              </a:rPr>
              <a:t>veicot dzīvojamās mājas, tās konstrukciju, kā arī tajā esošo iekārtu un inženiertīklu, kā arī piesaistītā zemesgabala vizuālo apskati, novērtējot tajā skaitā mājas pamatus, nesošās sienas, pārsegumus, kāpnes, jumtu, fasādes elementus, skursteņus un dūmvadus, inženierkomunikācijas, un </a:t>
            </a:r>
            <a:r>
              <a:rPr lang="lv-LV" b="1" dirty="0">
                <a:solidFill>
                  <a:srgbClr val="3D87C7"/>
                </a:solidFill>
              </a:rPr>
              <a:t>pārbaudes faktu fiksējot dzīvojamās mājas apsekošanas reģistrācijas žurnālā;</a:t>
            </a:r>
          </a:p>
          <a:p>
            <a:pPr marL="342900" lvl="1" indent="-342900" algn="just">
              <a:spcBef>
                <a:spcPct val="20000"/>
              </a:spcBef>
              <a:spcAft>
                <a:spcPts val="1800"/>
              </a:spcAft>
              <a:buClr>
                <a:srgbClr val="FFC54B"/>
              </a:buClr>
              <a:buFont typeface="Wingdings" panose="05000000000000000000" pitchFamily="2" charset="2"/>
              <a:buChar char="§"/>
            </a:pPr>
            <a:r>
              <a:rPr lang="lv-LV" dirty="0">
                <a:solidFill>
                  <a:srgbClr val="3D87C7"/>
                </a:solidFill>
              </a:rPr>
              <a:t>sagatavojot priekšlikumu par </a:t>
            </a:r>
            <a:r>
              <a:rPr lang="lv-LV" b="1" dirty="0">
                <a:solidFill>
                  <a:srgbClr val="3D87C7"/>
                </a:solidFill>
              </a:rPr>
              <a:t>darba uzdevuma sastādīšanu tehniskajai apsekošanai</a:t>
            </a:r>
            <a:r>
              <a:rPr lang="lv-LV" dirty="0">
                <a:solidFill>
                  <a:srgbClr val="3D87C7"/>
                </a:solidFill>
              </a:rPr>
              <a:t>, </a:t>
            </a:r>
            <a:r>
              <a:rPr lang="lv-LV" dirty="0" smtClean="0">
                <a:solidFill>
                  <a:srgbClr val="3D87C7"/>
                </a:solidFill>
              </a:rPr>
              <a:t>ja vizuālās </a:t>
            </a:r>
            <a:r>
              <a:rPr lang="lv-LV" dirty="0">
                <a:solidFill>
                  <a:srgbClr val="3D87C7"/>
                </a:solidFill>
              </a:rPr>
              <a:t>apskates laikā ir konstatēti </a:t>
            </a:r>
            <a:r>
              <a:rPr lang="lv-LV" b="1" dirty="0" smtClean="0">
                <a:solidFill>
                  <a:srgbClr val="3D87C7"/>
                </a:solidFill>
              </a:rPr>
              <a:t>bojājumi</a:t>
            </a:r>
            <a:r>
              <a:rPr lang="lv-LV" dirty="0" smtClean="0">
                <a:solidFill>
                  <a:srgbClr val="3D87C7"/>
                </a:solidFill>
              </a:rPr>
              <a:t> vai ir </a:t>
            </a:r>
            <a:r>
              <a:rPr lang="lv-LV" dirty="0">
                <a:solidFill>
                  <a:srgbClr val="3D87C7"/>
                </a:solidFill>
              </a:rPr>
              <a:t>pagājis dzīvojamajai mājai un tai piederīgajām ēkām, būves daļai vai iebūvētajam būvizstrādājumam noteiktais </a:t>
            </a:r>
            <a:r>
              <a:rPr lang="lv-LV" b="1" dirty="0">
                <a:solidFill>
                  <a:srgbClr val="3D87C7"/>
                </a:solidFill>
              </a:rPr>
              <a:t>vidējais kalpošanas ilgums</a:t>
            </a:r>
            <a:r>
              <a:rPr lang="lv-LV" dirty="0">
                <a:solidFill>
                  <a:srgbClr val="3D87C7"/>
                </a:solidFill>
              </a:rPr>
              <a:t>, kas norādīts šo noteikumu 1. un 2. </a:t>
            </a:r>
            <a:r>
              <a:rPr lang="lv-LV" dirty="0" smtClean="0">
                <a:solidFill>
                  <a:srgbClr val="3D87C7"/>
                </a:solidFill>
              </a:rPr>
              <a:t>pielikumā.</a:t>
            </a:r>
            <a:endParaRPr lang="lv-LV" dirty="0">
              <a:solidFill>
                <a:srgbClr val="3D87C7"/>
              </a:solidFill>
            </a:endParaRPr>
          </a:p>
          <a:p>
            <a:pPr algn="just">
              <a:spcBef>
                <a:spcPct val="20000"/>
              </a:spcBef>
              <a:spcAft>
                <a:spcPts val="1800"/>
              </a:spcAft>
              <a:buClr>
                <a:srgbClr val="FFC54B"/>
              </a:buClr>
            </a:pPr>
            <a:endParaRPr lang="lv-LV" dirty="0">
              <a:solidFill>
                <a:srgbClr val="3D87C7"/>
              </a:solidFill>
            </a:endParaRPr>
          </a:p>
        </p:txBody>
      </p:sp>
    </p:spTree>
    <p:extLst>
      <p:ext uri="{BB962C8B-B14F-4D97-AF65-F5344CB8AC3E}">
        <p14:creationId xmlns:p14="http://schemas.microsoft.com/office/powerpoint/2010/main" val="1889793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24</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78" y="548680"/>
            <a:ext cx="8636444" cy="5366473"/>
          </a:xfrm>
          <a:prstGeom prst="rect">
            <a:avLst/>
          </a:prstGeom>
        </p:spPr>
      </p:pic>
    </p:spTree>
    <p:extLst>
      <p:ext uri="{BB962C8B-B14F-4D97-AF65-F5344CB8AC3E}">
        <p14:creationId xmlns:p14="http://schemas.microsoft.com/office/powerpoint/2010/main" val="1266177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25</a:t>
            </a:fld>
            <a:endParaRPr lang="lv-LV"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8273433" cy="5184576"/>
          </a:xfrm>
          <a:prstGeom prst="rect">
            <a:avLst/>
          </a:prstGeom>
        </p:spPr>
      </p:pic>
    </p:spTree>
    <p:extLst>
      <p:ext uri="{BB962C8B-B14F-4D97-AF65-F5344CB8AC3E}">
        <p14:creationId xmlns:p14="http://schemas.microsoft.com/office/powerpoint/2010/main" val="93781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Ārpuskārtas remonts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26</a:t>
            </a:fld>
            <a:endParaRPr lang="lv-LV" dirty="0"/>
          </a:p>
        </p:txBody>
      </p:sp>
      <p:sp>
        <p:nvSpPr>
          <p:cNvPr id="6" name="TextBox 5"/>
          <p:cNvSpPr txBox="1"/>
          <p:nvPr/>
        </p:nvSpPr>
        <p:spPr>
          <a:xfrm>
            <a:off x="512788" y="1412776"/>
            <a:ext cx="8064896" cy="3721019"/>
          </a:xfrm>
          <a:prstGeom prst="rect">
            <a:avLst/>
          </a:prstGeom>
          <a:noFill/>
        </p:spPr>
        <p:txBody>
          <a:bodyPr wrap="square" rtlCol="0">
            <a:spAutoFit/>
          </a:bodyPr>
          <a:lstStyle/>
          <a:p>
            <a:pPr marL="342900" lvl="0" indent="-342900" algn="just">
              <a:spcBef>
                <a:spcPct val="20000"/>
              </a:spcBef>
              <a:spcAft>
                <a:spcPts val="1800"/>
              </a:spcAft>
              <a:buClr>
                <a:srgbClr val="FFC54B"/>
              </a:buClr>
              <a:buFont typeface="Wingdings" panose="05000000000000000000" pitchFamily="2" charset="2"/>
              <a:buChar char="§"/>
            </a:pPr>
            <a:r>
              <a:rPr lang="lv-LV" dirty="0">
                <a:solidFill>
                  <a:srgbClr val="3D87C7"/>
                </a:solidFill>
              </a:rPr>
              <a:t>Ministru kabineta noteikumi nosaka gadījumus, kad remonts ir jāveic jau ārpuskārtas, nevis pārvaldnieka noteiktā termiņā. </a:t>
            </a:r>
          </a:p>
          <a:p>
            <a:pPr lvl="0" algn="just">
              <a:spcBef>
                <a:spcPct val="20000"/>
              </a:spcBef>
              <a:spcAft>
                <a:spcPts val="1800"/>
              </a:spcAft>
              <a:buClr>
                <a:srgbClr val="FFC54B"/>
              </a:buClr>
            </a:pPr>
            <a:r>
              <a:rPr lang="lv-LV" b="1" dirty="0" smtClean="0">
                <a:solidFill>
                  <a:srgbClr val="3D87C7"/>
                </a:solidFill>
              </a:rPr>
              <a:t>Pie </a:t>
            </a:r>
            <a:r>
              <a:rPr lang="lv-LV" b="1" dirty="0">
                <a:solidFill>
                  <a:srgbClr val="3D87C7"/>
                </a:solidFill>
              </a:rPr>
              <a:t>šādiem bojājumiem pieder gan tādi:</a:t>
            </a:r>
          </a:p>
          <a:p>
            <a:pPr marL="342900" lvl="0" indent="-342900" algn="just">
              <a:spcBef>
                <a:spcPct val="20000"/>
              </a:spcBef>
              <a:spcAft>
                <a:spcPts val="1800"/>
              </a:spcAft>
              <a:buClr>
                <a:srgbClr val="FFC54B"/>
              </a:buClr>
              <a:buFont typeface="Wingdings" panose="05000000000000000000" pitchFamily="2" charset="2"/>
              <a:buChar char="§"/>
            </a:pPr>
            <a:r>
              <a:rPr lang="lv-LV" dirty="0">
                <a:solidFill>
                  <a:srgbClr val="3D87C7"/>
                </a:solidFill>
              </a:rPr>
              <a:t>kur pārvaldnieka pienākums ir veikt </a:t>
            </a:r>
            <a:r>
              <a:rPr lang="lv-LV" b="1" dirty="0">
                <a:solidFill>
                  <a:srgbClr val="3D87C7"/>
                </a:solidFill>
              </a:rPr>
              <a:t>neatliekamu lokālu remontu</a:t>
            </a:r>
            <a:r>
              <a:rPr lang="lv-LV" dirty="0">
                <a:solidFill>
                  <a:srgbClr val="3D87C7"/>
                </a:solidFill>
              </a:rPr>
              <a:t>, lai novērstu, piemēram, </a:t>
            </a:r>
            <a:r>
              <a:rPr lang="lv-LV" b="1" dirty="0">
                <a:solidFill>
                  <a:srgbClr val="3D87C7"/>
                </a:solidFill>
              </a:rPr>
              <a:t>jumta seguma caurteci</a:t>
            </a:r>
            <a:r>
              <a:rPr lang="lv-LV" dirty="0">
                <a:solidFill>
                  <a:srgbClr val="3D87C7"/>
                </a:solidFill>
              </a:rPr>
              <a:t>, bet apjomīgākus darbus un ieguldījumus, piemēram, neatbilstoša jumta seguma nomaiņu, plānojot jau nākamajā gadā</a:t>
            </a:r>
            <a:r>
              <a:rPr lang="lv-LV" dirty="0" smtClean="0">
                <a:solidFill>
                  <a:srgbClr val="3D87C7"/>
                </a:solidFill>
              </a:rPr>
              <a:t>;</a:t>
            </a:r>
            <a:endParaRPr lang="lv-LV" b="1" dirty="0">
              <a:solidFill>
                <a:srgbClr val="3D87C7"/>
              </a:solidFill>
            </a:endParaRPr>
          </a:p>
          <a:p>
            <a:pPr marL="342900" lvl="1" indent="-342900" algn="just">
              <a:spcBef>
                <a:spcPct val="20000"/>
              </a:spcBef>
              <a:spcAft>
                <a:spcPts val="1800"/>
              </a:spcAft>
              <a:buClr>
                <a:srgbClr val="FFC54B"/>
              </a:buClr>
              <a:buFont typeface="Wingdings" panose="05000000000000000000" pitchFamily="2" charset="2"/>
              <a:buChar char="§"/>
            </a:pPr>
            <a:r>
              <a:rPr lang="lv-LV" dirty="0">
                <a:solidFill>
                  <a:srgbClr val="3D87C7"/>
                </a:solidFill>
              </a:rPr>
              <a:t>g</a:t>
            </a:r>
            <a:r>
              <a:rPr lang="lv-LV" dirty="0" smtClean="0">
                <a:solidFill>
                  <a:srgbClr val="3D87C7"/>
                </a:solidFill>
              </a:rPr>
              <a:t>an tādi, kuri </a:t>
            </a:r>
            <a:r>
              <a:rPr lang="lv-LV" dirty="0">
                <a:solidFill>
                  <a:srgbClr val="3D87C7"/>
                </a:solidFill>
              </a:rPr>
              <a:t>jānovērš nekavējoties, jo tie rada </a:t>
            </a:r>
            <a:r>
              <a:rPr lang="lv-LV" dirty="0" smtClean="0">
                <a:solidFill>
                  <a:srgbClr val="3D87C7"/>
                </a:solidFill>
              </a:rPr>
              <a:t>apdraudējumu (</a:t>
            </a:r>
            <a:r>
              <a:rPr lang="lv-LV" b="1" dirty="0" smtClean="0">
                <a:solidFill>
                  <a:srgbClr val="3D87C7"/>
                </a:solidFill>
              </a:rPr>
              <a:t>zudusi </a:t>
            </a:r>
            <a:r>
              <a:rPr lang="lv-LV" b="1" dirty="0">
                <a:solidFill>
                  <a:srgbClr val="3D87C7"/>
                </a:solidFill>
              </a:rPr>
              <a:t>fasādes arhitektonisko elementu vai ķieģeļu sasaiste ar </a:t>
            </a:r>
            <a:r>
              <a:rPr lang="lv-LV" b="1" dirty="0" smtClean="0">
                <a:solidFill>
                  <a:srgbClr val="3D87C7"/>
                </a:solidFill>
              </a:rPr>
              <a:t>sienu, plaisas </a:t>
            </a:r>
            <a:r>
              <a:rPr lang="lv-LV" b="1" dirty="0">
                <a:solidFill>
                  <a:srgbClr val="3D87C7"/>
                </a:solidFill>
              </a:rPr>
              <a:t>un bojājumi krāsnīs vai dūmvados, kas var izraisīt cilvēku saindēšanos ar dūmgāzēm un apdraudēt mājas </a:t>
            </a:r>
            <a:r>
              <a:rPr lang="lv-LV" b="1" dirty="0" smtClean="0">
                <a:solidFill>
                  <a:srgbClr val="3D87C7"/>
                </a:solidFill>
              </a:rPr>
              <a:t>ugunsdrošību u.c.)</a:t>
            </a:r>
            <a:r>
              <a:rPr lang="lv-LV" dirty="0"/>
              <a:t> </a:t>
            </a:r>
          </a:p>
        </p:txBody>
      </p:sp>
    </p:spTree>
    <p:extLst>
      <p:ext uri="{BB962C8B-B14F-4D97-AF65-F5344CB8AC3E}">
        <p14:creationId xmlns:p14="http://schemas.microsoft.com/office/powerpoint/2010/main" val="278581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36" y="332656"/>
            <a:ext cx="8229600" cy="778098"/>
          </a:xfrm>
        </p:spPr>
        <p:txBody>
          <a:bodyPr>
            <a:normAutofit/>
          </a:bodyPr>
          <a:lstStyle/>
          <a:p>
            <a:r>
              <a:rPr lang="lv-LV" dirty="0" smtClean="0"/>
              <a:t>Dzīvojamās mājas pārvaldīšanas process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27</a:t>
            </a:fld>
            <a:endParaRPr lang="lv-LV" dirty="0"/>
          </a:p>
        </p:txBody>
      </p:sp>
      <p:sp>
        <p:nvSpPr>
          <p:cNvPr id="5" name="TextBox 4"/>
          <p:cNvSpPr txBox="1"/>
          <p:nvPr/>
        </p:nvSpPr>
        <p:spPr>
          <a:xfrm>
            <a:off x="512788" y="1412776"/>
            <a:ext cx="8064896" cy="4693593"/>
          </a:xfrm>
          <a:prstGeom prst="rect">
            <a:avLst/>
          </a:prstGeom>
          <a:noFill/>
        </p:spPr>
        <p:txBody>
          <a:bodyPr wrap="square" rtlCol="0">
            <a:spAutoFit/>
          </a:bodyPr>
          <a:lstStyle/>
          <a:p>
            <a:pPr marL="514350" indent="-514350" algn="just">
              <a:spcBef>
                <a:spcPct val="20000"/>
              </a:spcBef>
              <a:spcAft>
                <a:spcPts val="1800"/>
              </a:spcAft>
              <a:buClr>
                <a:srgbClr val="FFC54B"/>
              </a:buClr>
              <a:buAutoNum type="arabicPeriod"/>
            </a:pPr>
            <a:r>
              <a:rPr lang="lv-LV" sz="3200" dirty="0" smtClean="0">
                <a:solidFill>
                  <a:srgbClr val="3D87C7"/>
                </a:solidFill>
              </a:rPr>
              <a:t>Vizuālā apskate/tehniskā apsekošana</a:t>
            </a:r>
          </a:p>
          <a:p>
            <a:pPr marL="514350" indent="-514350" algn="just">
              <a:spcBef>
                <a:spcPct val="20000"/>
              </a:spcBef>
              <a:spcAft>
                <a:spcPts val="1800"/>
              </a:spcAft>
              <a:buClr>
                <a:srgbClr val="FFC54B"/>
              </a:buClr>
              <a:buAutoNum type="arabicPeriod"/>
            </a:pPr>
            <a:r>
              <a:rPr lang="lv-LV" sz="3200" dirty="0" smtClean="0">
                <a:solidFill>
                  <a:srgbClr val="3D87C7"/>
                </a:solidFill>
              </a:rPr>
              <a:t>Ārpuskārtas remonts</a:t>
            </a:r>
          </a:p>
          <a:p>
            <a:pPr marL="514350" indent="-514350" algn="just">
              <a:spcBef>
                <a:spcPct val="20000"/>
              </a:spcBef>
              <a:spcAft>
                <a:spcPts val="1800"/>
              </a:spcAft>
              <a:buClr>
                <a:srgbClr val="FFC54B"/>
              </a:buClr>
              <a:buAutoNum type="arabicPeriod"/>
            </a:pPr>
            <a:r>
              <a:rPr lang="lv-LV" sz="3200" dirty="0" smtClean="0">
                <a:solidFill>
                  <a:srgbClr val="3D87C7"/>
                </a:solidFill>
              </a:rPr>
              <a:t>Uzturēšanas darbu plāna sagatavošana</a:t>
            </a:r>
          </a:p>
          <a:p>
            <a:pPr marL="514350" indent="-514350" algn="just">
              <a:spcBef>
                <a:spcPct val="20000"/>
              </a:spcBef>
              <a:spcAft>
                <a:spcPts val="1800"/>
              </a:spcAft>
              <a:buClr>
                <a:srgbClr val="FFC54B"/>
              </a:buClr>
              <a:buAutoNum type="arabicPeriod"/>
            </a:pPr>
            <a:r>
              <a:rPr lang="lv-LV" sz="3200" dirty="0" smtClean="0">
                <a:solidFill>
                  <a:srgbClr val="3D87C7"/>
                </a:solidFill>
              </a:rPr>
              <a:t>Tāmes sagatavošana</a:t>
            </a:r>
          </a:p>
          <a:p>
            <a:pPr marL="514350" indent="-514350" algn="just">
              <a:spcBef>
                <a:spcPct val="20000"/>
              </a:spcBef>
              <a:spcAft>
                <a:spcPts val="1800"/>
              </a:spcAft>
              <a:buClr>
                <a:srgbClr val="FFC54B"/>
              </a:buClr>
              <a:buAutoNum type="arabicPeriod"/>
            </a:pPr>
            <a:r>
              <a:rPr lang="lv-LV" sz="3200" dirty="0" smtClean="0">
                <a:solidFill>
                  <a:srgbClr val="3D87C7"/>
                </a:solidFill>
              </a:rPr>
              <a:t>Maksas noteikšana un iekasēšana</a:t>
            </a:r>
          </a:p>
          <a:p>
            <a:pPr marL="514350" indent="-514350" algn="just">
              <a:spcBef>
                <a:spcPct val="20000"/>
              </a:spcBef>
              <a:spcAft>
                <a:spcPts val="1800"/>
              </a:spcAft>
              <a:buClr>
                <a:srgbClr val="FFC54B"/>
              </a:buClr>
              <a:buAutoNum type="arabicPeriod"/>
            </a:pPr>
            <a:r>
              <a:rPr lang="lv-LV" sz="3200" dirty="0" smtClean="0">
                <a:solidFill>
                  <a:srgbClr val="3D87C7"/>
                </a:solidFill>
              </a:rPr>
              <a:t>Darbu izpilde</a:t>
            </a:r>
          </a:p>
        </p:txBody>
      </p:sp>
    </p:spTree>
    <p:extLst>
      <p:ext uri="{BB962C8B-B14F-4D97-AF65-F5344CB8AC3E}">
        <p14:creationId xmlns:p14="http://schemas.microsoft.com/office/powerpoint/2010/main" val="969200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28" y="764704"/>
            <a:ext cx="8229600" cy="778098"/>
          </a:xfrm>
        </p:spPr>
        <p:txBody>
          <a:bodyPr/>
          <a:lstStyle/>
          <a:p>
            <a:r>
              <a:rPr lang="lv-LV" dirty="0" smtClean="0"/>
              <a:t>Revīzijas pārbaudes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28</a:t>
            </a:fld>
            <a:endParaRPr lang="lv-LV" dirty="0"/>
          </a:p>
        </p:txBody>
      </p:sp>
      <p:sp>
        <p:nvSpPr>
          <p:cNvPr id="5" name="TextBox 4"/>
          <p:cNvSpPr txBox="1"/>
          <p:nvPr/>
        </p:nvSpPr>
        <p:spPr>
          <a:xfrm>
            <a:off x="382712" y="2044037"/>
            <a:ext cx="8208912" cy="2883866"/>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dirty="0">
                <a:solidFill>
                  <a:srgbClr val="3D87C7"/>
                </a:solidFill>
              </a:rPr>
              <a:t>i</a:t>
            </a:r>
            <a:r>
              <a:rPr lang="lv-LV" sz="3200" dirty="0" smtClean="0">
                <a:solidFill>
                  <a:srgbClr val="3D87C7"/>
                </a:solidFill>
              </a:rPr>
              <a:t>zskatītas 119 daudzdzīvokļu </a:t>
            </a:r>
            <a:r>
              <a:rPr lang="lv-LV" sz="3200" b="1" dirty="0" smtClean="0">
                <a:solidFill>
                  <a:srgbClr val="3D87C7"/>
                </a:solidFill>
              </a:rPr>
              <a:t>dzīvojamo māju lietas</a:t>
            </a:r>
            <a:r>
              <a:rPr lang="lv-LV" sz="3200" dirty="0" smtClean="0">
                <a:solidFill>
                  <a:srgbClr val="3D87C7"/>
                </a:solidFill>
              </a:rPr>
              <a:t> (gan pagastu pārvaldēs, gan kapitālsabiedrībās, gan citās pašvaldības institūcijās)</a:t>
            </a:r>
          </a:p>
          <a:p>
            <a:pPr marL="342900" indent="-342900" algn="just">
              <a:spcBef>
                <a:spcPct val="20000"/>
              </a:spcBef>
              <a:spcAft>
                <a:spcPts val="1800"/>
              </a:spcAft>
              <a:buClr>
                <a:srgbClr val="FFC54B"/>
              </a:buClr>
              <a:buFont typeface="Wingdings" panose="05000000000000000000" pitchFamily="2" charset="2"/>
              <a:buChar char="§"/>
            </a:pPr>
            <a:r>
              <a:rPr lang="lv-LV" sz="3200" dirty="0" smtClean="0">
                <a:solidFill>
                  <a:srgbClr val="3D87C7"/>
                </a:solidFill>
              </a:rPr>
              <a:t> eksperta darbs</a:t>
            </a:r>
            <a:endParaRPr lang="lv-LV" sz="3200" dirty="0">
              <a:solidFill>
                <a:srgbClr val="3D87C7"/>
              </a:solidFill>
            </a:endParaRPr>
          </a:p>
        </p:txBody>
      </p:sp>
    </p:spTree>
    <p:extLst>
      <p:ext uri="{BB962C8B-B14F-4D97-AF65-F5344CB8AC3E}">
        <p14:creationId xmlns:p14="http://schemas.microsoft.com/office/powerpoint/2010/main" val="3196037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29</a:t>
            </a:fld>
            <a:endParaRPr lang="lv-LV"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04665"/>
            <a:ext cx="7776864" cy="5580342"/>
          </a:xfrm>
          <a:prstGeom prst="rect">
            <a:avLst/>
          </a:prstGeom>
        </p:spPr>
      </p:pic>
    </p:spTree>
    <p:extLst>
      <p:ext uri="{BB962C8B-B14F-4D97-AF65-F5344CB8AC3E}">
        <p14:creationId xmlns:p14="http://schemas.microsoft.com/office/powerpoint/2010/main" val="130973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78098"/>
          </a:xfrm>
        </p:spPr>
        <p:txBody>
          <a:bodyPr/>
          <a:lstStyle/>
          <a:p>
            <a:r>
              <a:rPr lang="lv-LV" dirty="0" smtClean="0"/>
              <a:t>Revidējamās vienības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3</a:t>
            </a:fld>
            <a:endParaRPr lang="lv-LV" dirty="0"/>
          </a:p>
        </p:txBody>
      </p:sp>
      <p:sp>
        <p:nvSpPr>
          <p:cNvPr id="4" name="TextBox 3"/>
          <p:cNvSpPr txBox="1"/>
          <p:nvPr/>
        </p:nvSpPr>
        <p:spPr>
          <a:xfrm>
            <a:off x="395536" y="1484784"/>
            <a:ext cx="8064896" cy="4361194"/>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dirty="0" smtClean="0">
                <a:solidFill>
                  <a:srgbClr val="3D87C7"/>
                </a:solidFill>
              </a:rPr>
              <a:t>Ekonomikas ministrija – kā </a:t>
            </a:r>
            <a:r>
              <a:rPr lang="lv-LV" sz="3200" b="1" dirty="0" smtClean="0">
                <a:solidFill>
                  <a:srgbClr val="3D87C7"/>
                </a:solidFill>
              </a:rPr>
              <a:t>politikas veidotāja</a:t>
            </a:r>
            <a:r>
              <a:rPr lang="lv-LV" sz="3200" dirty="0" smtClean="0">
                <a:solidFill>
                  <a:srgbClr val="3D87C7"/>
                </a:solidFill>
              </a:rPr>
              <a:t> (izstrādā normatīvos aktus un attīstības plānošanas dokumentus);</a:t>
            </a:r>
          </a:p>
          <a:p>
            <a:pPr marL="342900" indent="-342900" algn="just">
              <a:spcBef>
                <a:spcPct val="20000"/>
              </a:spcBef>
              <a:spcAft>
                <a:spcPts val="1800"/>
              </a:spcAft>
              <a:buClr>
                <a:srgbClr val="FFC54B"/>
              </a:buClr>
              <a:buFont typeface="Wingdings" panose="05000000000000000000" pitchFamily="2" charset="2"/>
              <a:buChar char="§"/>
            </a:pPr>
            <a:r>
              <a:rPr lang="lv-LV" sz="3200" dirty="0" smtClean="0">
                <a:solidFill>
                  <a:srgbClr val="3D87C7"/>
                </a:solidFill>
              </a:rPr>
              <a:t>Pašvaldības – kā nedzīvojamo ēku </a:t>
            </a:r>
            <a:r>
              <a:rPr lang="lv-LV" sz="3200" b="1" dirty="0" smtClean="0">
                <a:solidFill>
                  <a:srgbClr val="3D87C7"/>
                </a:solidFill>
              </a:rPr>
              <a:t>īpašnieces</a:t>
            </a:r>
            <a:r>
              <a:rPr lang="lv-LV" sz="3200" dirty="0" smtClean="0">
                <a:solidFill>
                  <a:srgbClr val="3D87C7"/>
                </a:solidFill>
              </a:rPr>
              <a:t>, daudzdzīvokļu dzīvojamo māju </a:t>
            </a:r>
            <a:r>
              <a:rPr lang="lv-LV" sz="3200" b="1" dirty="0" smtClean="0">
                <a:solidFill>
                  <a:srgbClr val="3D87C7"/>
                </a:solidFill>
              </a:rPr>
              <a:t>pārvaldītājas</a:t>
            </a:r>
            <a:r>
              <a:rPr lang="lv-LV" sz="3200" dirty="0" smtClean="0">
                <a:solidFill>
                  <a:srgbClr val="3D87C7"/>
                </a:solidFill>
              </a:rPr>
              <a:t> («nepārņemtās» mājas), kā </a:t>
            </a:r>
            <a:r>
              <a:rPr lang="lv-LV" sz="3200" b="1" dirty="0" smtClean="0">
                <a:solidFill>
                  <a:srgbClr val="3D87C7"/>
                </a:solidFill>
              </a:rPr>
              <a:t>būvvaldes</a:t>
            </a:r>
            <a:r>
              <a:rPr lang="lv-LV" sz="3200" dirty="0" smtClean="0">
                <a:solidFill>
                  <a:srgbClr val="3D87C7"/>
                </a:solidFill>
              </a:rPr>
              <a:t> attiecībā uz visām ēkām, kas ir to ekspluatācijas kontrolē</a:t>
            </a:r>
            <a:endParaRPr lang="lv-LV" sz="3200" dirty="0">
              <a:solidFill>
                <a:srgbClr val="3D87C7"/>
              </a:solidFill>
            </a:endParaRPr>
          </a:p>
        </p:txBody>
      </p:sp>
    </p:spTree>
    <p:extLst>
      <p:ext uri="{BB962C8B-B14F-4D97-AF65-F5344CB8AC3E}">
        <p14:creationId xmlns:p14="http://schemas.microsoft.com/office/powerpoint/2010/main" val="3656170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78098"/>
          </a:xfrm>
        </p:spPr>
        <p:txBody>
          <a:bodyPr/>
          <a:lstStyle/>
          <a:p>
            <a:r>
              <a:rPr lang="lv-LV" dirty="0" smtClean="0"/>
              <a:t>Ko parādīja revīzijas rezultāti?</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30</a:t>
            </a:fld>
            <a:endParaRPr lang="lv-LV" dirty="0"/>
          </a:p>
        </p:txBody>
      </p:sp>
      <p:pic>
        <p:nvPicPr>
          <p:cNvPr id="4" name="Attēl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6712"/>
            <a:ext cx="9144000" cy="5818936"/>
          </a:xfrm>
          <a:prstGeom prst="rect">
            <a:avLst/>
          </a:prstGeom>
        </p:spPr>
      </p:pic>
    </p:spTree>
    <p:extLst>
      <p:ext uri="{BB962C8B-B14F-4D97-AF65-F5344CB8AC3E}">
        <p14:creationId xmlns:p14="http://schemas.microsoft.com/office/powerpoint/2010/main" val="293438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Pašvaldībās konstatētais</a:t>
            </a:r>
          </a:p>
        </p:txBody>
      </p:sp>
      <p:sp>
        <p:nvSpPr>
          <p:cNvPr id="3" name="Slaida numura vietturis 2"/>
          <p:cNvSpPr>
            <a:spLocks noGrp="1"/>
          </p:cNvSpPr>
          <p:nvPr>
            <p:ph type="sldNum" sz="quarter" idx="12"/>
          </p:nvPr>
        </p:nvSpPr>
        <p:spPr/>
        <p:txBody>
          <a:bodyPr/>
          <a:lstStyle/>
          <a:p>
            <a:fld id="{ED3A8D12-4181-40B9-B8A3-465543A53E4A}" type="slidenum">
              <a:rPr lang="lv-LV" smtClean="0"/>
              <a:pPr/>
              <a:t>31</a:t>
            </a:fld>
            <a:endParaRPr lang="lv-LV" dirty="0"/>
          </a:p>
        </p:txBody>
      </p:sp>
      <p:sp>
        <p:nvSpPr>
          <p:cNvPr id="4" name="Satura vietturis 2"/>
          <p:cNvSpPr txBox="1">
            <a:spLocks/>
          </p:cNvSpPr>
          <p:nvPr/>
        </p:nvSpPr>
        <p:spPr>
          <a:xfrm>
            <a:off x="464220" y="1340768"/>
            <a:ext cx="8229600" cy="4525963"/>
          </a:xfrm>
          <a:prstGeom prst="rect">
            <a:avLst/>
          </a:prstGeom>
        </p:spPr>
        <p:txBody>
          <a:bodyPr>
            <a:normAutofit/>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Aft>
                <a:spcPts val="600"/>
              </a:spcAft>
            </a:pPr>
            <a:r>
              <a:rPr lang="lv-LV" dirty="0" smtClean="0"/>
              <a:t>Maksa daudzviet sedz </a:t>
            </a:r>
            <a:r>
              <a:rPr lang="lv-LV" b="1" dirty="0" smtClean="0"/>
              <a:t>vien administratīvās un zālāja nopļaušanas izmaksas</a:t>
            </a:r>
          </a:p>
          <a:p>
            <a:pPr lvl="1" algn="just">
              <a:spcAft>
                <a:spcPts val="600"/>
              </a:spcAft>
            </a:pPr>
            <a:r>
              <a:rPr lang="lv-LV" dirty="0" smtClean="0"/>
              <a:t>Daugavpils pilsēta – 0,15</a:t>
            </a:r>
            <a:r>
              <a:rPr lang="lv-LV" dirty="0"/>
              <a:t> </a:t>
            </a:r>
            <a:r>
              <a:rPr lang="lv-LV" i="1" dirty="0" smtClean="0"/>
              <a:t>euro </a:t>
            </a:r>
            <a:r>
              <a:rPr lang="lv-LV" dirty="0" smtClean="0"/>
              <a:t>līdz </a:t>
            </a:r>
            <a:r>
              <a:rPr lang="lv-LV" dirty="0"/>
              <a:t>0,36 </a:t>
            </a:r>
            <a:r>
              <a:rPr lang="lv-LV" i="1" dirty="0"/>
              <a:t>euro</a:t>
            </a:r>
            <a:r>
              <a:rPr lang="lv-LV" dirty="0"/>
              <a:t> par kvadrātmetru</a:t>
            </a:r>
            <a:endParaRPr lang="lv-LV" dirty="0" smtClean="0"/>
          </a:p>
          <a:p>
            <a:pPr lvl="1" algn="just">
              <a:spcAft>
                <a:spcPts val="600"/>
              </a:spcAft>
            </a:pPr>
            <a:r>
              <a:rPr lang="lv-LV" dirty="0" smtClean="0"/>
              <a:t>Tērvetes novads – 0,08</a:t>
            </a:r>
            <a:r>
              <a:rPr lang="lv-LV" dirty="0"/>
              <a:t> </a:t>
            </a:r>
            <a:r>
              <a:rPr lang="lv-LV" i="1" dirty="0"/>
              <a:t>euro </a:t>
            </a:r>
            <a:r>
              <a:rPr lang="lv-LV" dirty="0"/>
              <a:t>līdz 0,16 </a:t>
            </a:r>
            <a:r>
              <a:rPr lang="lv-LV" i="1" dirty="0"/>
              <a:t>euro </a:t>
            </a:r>
            <a:r>
              <a:rPr lang="lv-LV" dirty="0"/>
              <a:t>par kvadrātmetru</a:t>
            </a:r>
            <a:endParaRPr lang="lv-LV" dirty="0" smtClean="0"/>
          </a:p>
          <a:p>
            <a:pPr lvl="1" algn="just">
              <a:spcAft>
                <a:spcPts val="600"/>
              </a:spcAft>
            </a:pPr>
            <a:r>
              <a:rPr lang="lv-LV" dirty="0" smtClean="0"/>
              <a:t>Ventspils novads </a:t>
            </a:r>
            <a:r>
              <a:rPr lang="lv-LV" dirty="0"/>
              <a:t>– 0,21 </a:t>
            </a:r>
            <a:r>
              <a:rPr lang="lv-LV" i="1" dirty="0"/>
              <a:t>euro</a:t>
            </a:r>
            <a:r>
              <a:rPr lang="lv-LV" dirty="0"/>
              <a:t> par kvadrātmetru</a:t>
            </a:r>
            <a:endParaRPr lang="lv-LV" dirty="0" smtClean="0"/>
          </a:p>
        </p:txBody>
      </p:sp>
    </p:spTree>
    <p:extLst>
      <p:ext uri="{BB962C8B-B14F-4D97-AF65-F5344CB8AC3E}">
        <p14:creationId xmlns:p14="http://schemas.microsoft.com/office/powerpoint/2010/main" val="3522688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33636" y="404664"/>
            <a:ext cx="8229600" cy="778098"/>
          </a:xfrm>
        </p:spPr>
        <p:txBody>
          <a:bodyPr/>
          <a:lstStyle/>
          <a:p>
            <a:r>
              <a:rPr lang="lv-LV" dirty="0" smtClean="0"/>
              <a:t>Pašvaldībās konstatētais</a:t>
            </a:r>
            <a:endParaRPr lang="lv-LV" dirty="0"/>
          </a:p>
        </p:txBody>
      </p:sp>
      <p:sp>
        <p:nvSpPr>
          <p:cNvPr id="3" name="Slaida numura vietturis 2"/>
          <p:cNvSpPr>
            <a:spLocks noGrp="1"/>
          </p:cNvSpPr>
          <p:nvPr>
            <p:ph type="sldNum" sz="quarter" idx="12"/>
          </p:nvPr>
        </p:nvSpPr>
        <p:spPr/>
        <p:txBody>
          <a:bodyPr/>
          <a:lstStyle/>
          <a:p>
            <a:fld id="{ED3A8D12-4181-40B9-B8A3-465543A53E4A}" type="slidenum">
              <a:rPr lang="lv-LV" smtClean="0"/>
              <a:pPr/>
              <a:t>32</a:t>
            </a:fld>
            <a:endParaRPr lang="lv-LV" dirty="0"/>
          </a:p>
        </p:txBody>
      </p:sp>
      <p:sp>
        <p:nvSpPr>
          <p:cNvPr id="4" name="Satura vietturis 2"/>
          <p:cNvSpPr txBox="1">
            <a:spLocks/>
          </p:cNvSpPr>
          <p:nvPr/>
        </p:nvSpPr>
        <p:spPr>
          <a:xfrm>
            <a:off x="433636" y="1484784"/>
            <a:ext cx="8229600" cy="4525963"/>
          </a:xfrm>
          <a:prstGeom prst="rect">
            <a:avLst/>
          </a:prstGeom>
        </p:spPr>
        <p:txBody>
          <a:bodyPr>
            <a:normAutofit/>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600"/>
              </a:spcAft>
              <a:buNone/>
            </a:pPr>
            <a:r>
              <a:rPr lang="lv-LV" dirty="0" smtClean="0"/>
              <a:t>Tikai </a:t>
            </a:r>
            <a:r>
              <a:rPr lang="lv-LV" b="1" dirty="0" smtClean="0"/>
              <a:t>mazāk kā 50% mājām </a:t>
            </a:r>
            <a:r>
              <a:rPr lang="lv-LV" dirty="0" smtClean="0"/>
              <a:t>ir:</a:t>
            </a:r>
          </a:p>
          <a:p>
            <a:pPr lvl="1" algn="just">
              <a:spcAft>
                <a:spcPts val="600"/>
              </a:spcAft>
            </a:pPr>
            <a:r>
              <a:rPr lang="lv-LV" sz="3200" dirty="0" smtClean="0"/>
              <a:t>veikta pilnvērtīga vizuālā apskate</a:t>
            </a:r>
          </a:p>
          <a:p>
            <a:pPr lvl="1" algn="just">
              <a:spcAft>
                <a:spcPts val="600"/>
              </a:spcAft>
            </a:pPr>
            <a:r>
              <a:rPr lang="lv-LV" sz="3200" dirty="0" smtClean="0"/>
              <a:t>uzturēšanas darbu plāni </a:t>
            </a:r>
          </a:p>
          <a:p>
            <a:pPr lvl="1" algn="just">
              <a:spcAft>
                <a:spcPts val="600"/>
              </a:spcAft>
            </a:pPr>
            <a:r>
              <a:rPr lang="lv-LV" sz="3200" dirty="0" smtClean="0"/>
              <a:t>tāmēs ietvertas remontdarbu plānos norādītās izmaksas</a:t>
            </a:r>
          </a:p>
        </p:txBody>
      </p:sp>
    </p:spTree>
    <p:extLst>
      <p:ext uri="{BB962C8B-B14F-4D97-AF65-F5344CB8AC3E}">
        <p14:creationId xmlns:p14="http://schemas.microsoft.com/office/powerpoint/2010/main" val="2583109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p:cNvSpPr>
            <a:spLocks noGrp="1"/>
          </p:cNvSpPr>
          <p:nvPr>
            <p:ph type="sldNum" sz="quarter" idx="12"/>
          </p:nvPr>
        </p:nvSpPr>
        <p:spPr/>
        <p:txBody>
          <a:bodyPr/>
          <a:lstStyle/>
          <a:p>
            <a:fld id="{ED3A8D12-4181-40B9-B8A3-465543A53E4A}" type="slidenum">
              <a:rPr lang="lv-LV" smtClean="0"/>
              <a:pPr/>
              <a:t>33</a:t>
            </a:fld>
            <a:endParaRPr lang="lv-LV" dirty="0"/>
          </a:p>
        </p:txBody>
      </p:sp>
      <p:sp>
        <p:nvSpPr>
          <p:cNvPr id="5" name="Virsraksts 1"/>
          <p:cNvSpPr>
            <a:spLocks noGrp="1"/>
          </p:cNvSpPr>
          <p:nvPr>
            <p:ph type="title"/>
          </p:nvPr>
        </p:nvSpPr>
        <p:spPr>
          <a:xfrm>
            <a:off x="421196" y="404664"/>
            <a:ext cx="8229600" cy="778098"/>
          </a:xfrm>
        </p:spPr>
        <p:txBody>
          <a:bodyPr/>
          <a:lstStyle/>
          <a:p>
            <a:r>
              <a:rPr lang="lv-LV" dirty="0"/>
              <a:t>Pārvaldīšanas institucionālā struktūra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42816"/>
            <a:ext cx="7992888" cy="4218432"/>
          </a:xfrm>
          <a:prstGeom prst="rect">
            <a:avLst/>
          </a:prstGeom>
        </p:spPr>
      </p:pic>
    </p:spTree>
    <p:extLst>
      <p:ext uri="{BB962C8B-B14F-4D97-AF65-F5344CB8AC3E}">
        <p14:creationId xmlns:p14="http://schemas.microsoft.com/office/powerpoint/2010/main" val="3833039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p:cNvSpPr>
            <a:spLocks noGrp="1"/>
          </p:cNvSpPr>
          <p:nvPr>
            <p:ph type="sldNum" sz="quarter" idx="12"/>
          </p:nvPr>
        </p:nvSpPr>
        <p:spPr/>
        <p:txBody>
          <a:bodyPr/>
          <a:lstStyle/>
          <a:p>
            <a:fld id="{ED3A8D12-4181-40B9-B8A3-465543A53E4A}" type="slidenum">
              <a:rPr lang="lv-LV" smtClean="0"/>
              <a:pPr/>
              <a:t>34</a:t>
            </a:fld>
            <a:endParaRPr lang="lv-LV" dirty="0"/>
          </a:p>
        </p:txBody>
      </p:sp>
      <p:sp>
        <p:nvSpPr>
          <p:cNvPr id="8" name="Taisnstūris 7"/>
          <p:cNvSpPr/>
          <p:nvPr/>
        </p:nvSpPr>
        <p:spPr>
          <a:xfrm>
            <a:off x="543372" y="1484784"/>
            <a:ext cx="7704856" cy="5072158"/>
          </a:xfrm>
          <a:prstGeom prst="rect">
            <a:avLst/>
          </a:prstGeom>
        </p:spPr>
        <p:txBody>
          <a:bodyPr wrap="square">
            <a:spAutoFit/>
          </a:bodyPr>
          <a:lstStyle/>
          <a:p>
            <a:pPr marL="546100" lvl="1" indent="-457200" algn="just">
              <a:spcBef>
                <a:spcPts val="1200"/>
              </a:spcBef>
              <a:spcAft>
                <a:spcPts val="1200"/>
              </a:spcAft>
              <a:buClr>
                <a:srgbClr val="FFC54B"/>
              </a:buClr>
              <a:buFont typeface="Wingdings" panose="05000000000000000000" pitchFamily="2" charset="2"/>
              <a:buChar char="§"/>
            </a:pPr>
            <a:r>
              <a:rPr lang="lv-LV" sz="2800" b="1" dirty="0" smtClean="0">
                <a:solidFill>
                  <a:srgbClr val="3D87C7"/>
                </a:solidFill>
              </a:rPr>
              <a:t>Nav iekārtotas māju lietas</a:t>
            </a:r>
          </a:p>
          <a:p>
            <a:pPr marL="546100" lvl="1" indent="-457200" algn="just">
              <a:spcBef>
                <a:spcPts val="1200"/>
              </a:spcBef>
              <a:spcAft>
                <a:spcPts val="1200"/>
              </a:spcAft>
              <a:buClr>
                <a:srgbClr val="FFC54B"/>
              </a:buClr>
              <a:buFont typeface="Wingdings" panose="05000000000000000000" pitchFamily="2" charset="2"/>
              <a:buChar char="§"/>
            </a:pPr>
            <a:r>
              <a:rPr lang="lv-LV" sz="2800" dirty="0">
                <a:solidFill>
                  <a:srgbClr val="3D87C7"/>
                </a:solidFill>
              </a:rPr>
              <a:t>Daudzviet maksa vispār netiek aprēķināta un </a:t>
            </a:r>
            <a:r>
              <a:rPr lang="lv-LV" sz="2800" dirty="0" smtClean="0">
                <a:solidFill>
                  <a:srgbClr val="3D87C7"/>
                </a:solidFill>
              </a:rPr>
              <a:t>noteikta</a:t>
            </a:r>
          </a:p>
          <a:p>
            <a:pPr marL="546100" lvl="1" indent="-457200" algn="just">
              <a:spcBef>
                <a:spcPts val="1200"/>
              </a:spcBef>
              <a:spcAft>
                <a:spcPts val="1200"/>
              </a:spcAft>
              <a:buClr>
                <a:srgbClr val="FFC54B"/>
              </a:buClr>
              <a:buFont typeface="Wingdings" panose="05000000000000000000" pitchFamily="2" charset="2"/>
              <a:buChar char="§"/>
            </a:pPr>
            <a:r>
              <a:rPr lang="lv-LV" sz="2800" dirty="0">
                <a:solidFill>
                  <a:srgbClr val="3D87C7"/>
                </a:solidFill>
              </a:rPr>
              <a:t>Netiek sagatavotas dzīvojamo māju uzturēšanas un apsaimniekošanas tāmes – </a:t>
            </a:r>
            <a:r>
              <a:rPr lang="lv-LV" sz="2800" b="1" dirty="0">
                <a:solidFill>
                  <a:srgbClr val="3D87C7"/>
                </a:solidFill>
              </a:rPr>
              <a:t>maksa ar «</a:t>
            </a:r>
            <a:r>
              <a:rPr lang="lv-LV" sz="2800" b="1" dirty="0" smtClean="0">
                <a:solidFill>
                  <a:srgbClr val="3D87C7"/>
                </a:solidFill>
              </a:rPr>
              <a:t>vēsturiskiem» </a:t>
            </a:r>
            <a:r>
              <a:rPr lang="lv-LV" sz="2800" b="1" dirty="0">
                <a:solidFill>
                  <a:srgbClr val="3D87C7"/>
                </a:solidFill>
              </a:rPr>
              <a:t>domes </a:t>
            </a:r>
            <a:r>
              <a:rPr lang="lv-LV" sz="2800" b="1" dirty="0" smtClean="0">
                <a:solidFill>
                  <a:srgbClr val="3D87C7"/>
                </a:solidFill>
              </a:rPr>
              <a:t>lēmumiem</a:t>
            </a:r>
            <a:endParaRPr lang="lv-LV" sz="2800" b="1" dirty="0">
              <a:solidFill>
                <a:srgbClr val="3D87C7"/>
              </a:solidFill>
            </a:endParaRPr>
          </a:p>
          <a:p>
            <a:pPr marL="88900" lvl="1" algn="just">
              <a:spcBef>
                <a:spcPts val="1200"/>
              </a:spcBef>
              <a:spcAft>
                <a:spcPts val="1200"/>
              </a:spcAft>
              <a:buClr>
                <a:srgbClr val="FFC54B"/>
              </a:buClr>
            </a:pPr>
            <a:r>
              <a:rPr lang="lv-LV" sz="2600" b="1" dirty="0" smtClean="0">
                <a:solidFill>
                  <a:srgbClr val="3D87C7"/>
                </a:solidFill>
              </a:rPr>
              <a:t>! Ieteikums pārskatīt institucionālo struktūru un izvērtēt pārvaldītāju kompetenci</a:t>
            </a:r>
            <a:endParaRPr lang="lv-LV" sz="2800" dirty="0" smtClean="0">
              <a:solidFill>
                <a:srgbClr val="3D87C7"/>
              </a:solidFill>
            </a:endParaRPr>
          </a:p>
          <a:p>
            <a:pPr marL="546100" lvl="1" indent="-457200" algn="just">
              <a:spcBef>
                <a:spcPct val="20000"/>
              </a:spcBef>
              <a:buClr>
                <a:srgbClr val="FFC54B"/>
              </a:buClr>
              <a:buFont typeface="Wingdings" panose="05000000000000000000" pitchFamily="2" charset="2"/>
              <a:buChar char="§"/>
            </a:pPr>
            <a:endParaRPr lang="lv-LV" sz="2800" dirty="0">
              <a:solidFill>
                <a:srgbClr val="3D87C7"/>
              </a:solidFill>
            </a:endParaRPr>
          </a:p>
        </p:txBody>
      </p:sp>
      <p:sp>
        <p:nvSpPr>
          <p:cNvPr id="6" name="Virsraksts 1"/>
          <p:cNvSpPr>
            <a:spLocks noGrp="1"/>
          </p:cNvSpPr>
          <p:nvPr>
            <p:ph type="title"/>
          </p:nvPr>
        </p:nvSpPr>
        <p:spPr>
          <a:xfrm>
            <a:off x="395536" y="404664"/>
            <a:ext cx="8229600" cy="778098"/>
          </a:xfrm>
        </p:spPr>
        <p:txBody>
          <a:bodyPr/>
          <a:lstStyle/>
          <a:p>
            <a:r>
              <a:rPr lang="lv-LV" dirty="0" smtClean="0"/>
              <a:t>Pagastu pārvaldēs konstatētais</a:t>
            </a:r>
            <a:endParaRPr lang="lv-LV" dirty="0"/>
          </a:p>
        </p:txBody>
      </p:sp>
    </p:spTree>
    <p:extLst>
      <p:ext uri="{BB962C8B-B14F-4D97-AF65-F5344CB8AC3E}">
        <p14:creationId xmlns:p14="http://schemas.microsoft.com/office/powerpoint/2010/main" val="1344848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80120"/>
          </a:xfrm>
        </p:spPr>
        <p:txBody>
          <a:bodyPr>
            <a:normAutofit fontScale="90000"/>
          </a:bodyPr>
          <a:lstStyle/>
          <a:p>
            <a:r>
              <a:rPr lang="lv-LV" dirty="0" smtClean="0"/>
              <a:t>Apsaimniekošanas un pārvaldīšanas maksas noteikšana pašvaldībās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35</a:t>
            </a:fld>
            <a:endParaRPr lang="lv-LV" dirty="0"/>
          </a:p>
        </p:txBody>
      </p:sp>
      <p:sp>
        <p:nvSpPr>
          <p:cNvPr id="4" name="Taisnstūris 7"/>
          <p:cNvSpPr/>
          <p:nvPr/>
        </p:nvSpPr>
        <p:spPr>
          <a:xfrm>
            <a:off x="611560" y="1772816"/>
            <a:ext cx="7704856" cy="5493812"/>
          </a:xfrm>
          <a:prstGeom prst="rect">
            <a:avLst/>
          </a:prstGeom>
        </p:spPr>
        <p:txBody>
          <a:bodyPr wrap="square">
            <a:spAutoFit/>
          </a:bodyPr>
          <a:lstStyle/>
          <a:p>
            <a:pPr marL="546100" lvl="1" indent="-457200" algn="just">
              <a:spcBef>
                <a:spcPct val="20000"/>
              </a:spcBef>
              <a:spcAft>
                <a:spcPts val="600"/>
              </a:spcAft>
              <a:buClr>
                <a:srgbClr val="FFC54B"/>
              </a:buClr>
              <a:buFont typeface="Wingdings" panose="05000000000000000000" pitchFamily="2" charset="2"/>
              <a:buChar char="§"/>
            </a:pPr>
            <a:r>
              <a:rPr lang="lv-LV" sz="2800" dirty="0" smtClean="0">
                <a:solidFill>
                  <a:srgbClr val="3D87C7"/>
                </a:solidFill>
              </a:rPr>
              <a:t>No 119 izlasē iekļautajām mājām – </a:t>
            </a:r>
            <a:r>
              <a:rPr lang="lv-LV" sz="2800" b="1" dirty="0" smtClean="0">
                <a:solidFill>
                  <a:srgbClr val="3D87C7"/>
                </a:solidFill>
              </a:rPr>
              <a:t>57 ir noteikta maksa, sagatavojot tāmi kārtējam gadam</a:t>
            </a:r>
          </a:p>
          <a:p>
            <a:pPr marL="546100" lvl="1" indent="-457200" algn="just">
              <a:spcBef>
                <a:spcPct val="20000"/>
              </a:spcBef>
              <a:spcAft>
                <a:spcPts val="600"/>
              </a:spcAft>
              <a:buClr>
                <a:srgbClr val="FFC54B"/>
              </a:buClr>
              <a:buFont typeface="Wingdings" panose="05000000000000000000" pitchFamily="2" charset="2"/>
              <a:buChar char="§"/>
            </a:pPr>
            <a:r>
              <a:rPr lang="lv-LV" sz="2800" dirty="0">
                <a:solidFill>
                  <a:srgbClr val="3D87C7"/>
                </a:solidFill>
              </a:rPr>
              <a:t>Tur, kur </a:t>
            </a:r>
            <a:r>
              <a:rPr lang="lv-LV" sz="2800" dirty="0" smtClean="0">
                <a:solidFill>
                  <a:srgbClr val="3D87C7"/>
                </a:solidFill>
              </a:rPr>
              <a:t>noteikta</a:t>
            </a:r>
            <a:r>
              <a:rPr lang="lv-LV" sz="2800" dirty="0">
                <a:solidFill>
                  <a:srgbClr val="3D87C7"/>
                </a:solidFill>
              </a:rPr>
              <a:t>, nesagatavojot tāmi </a:t>
            </a:r>
            <a:r>
              <a:rPr lang="lv-LV" sz="2800" dirty="0" smtClean="0">
                <a:solidFill>
                  <a:srgbClr val="3D87C7"/>
                </a:solidFill>
              </a:rPr>
              <a:t>– maksa </a:t>
            </a:r>
            <a:r>
              <a:rPr lang="lv-LV" sz="2800" dirty="0">
                <a:solidFill>
                  <a:srgbClr val="3D87C7"/>
                </a:solidFill>
              </a:rPr>
              <a:t>sedz tikai </a:t>
            </a:r>
            <a:r>
              <a:rPr lang="lv-LV" sz="2800" dirty="0" smtClean="0">
                <a:solidFill>
                  <a:srgbClr val="3D87C7"/>
                </a:solidFill>
              </a:rPr>
              <a:t>sanitārās apkopes izdevumus </a:t>
            </a:r>
            <a:r>
              <a:rPr lang="lv-LV" sz="2800" dirty="0">
                <a:solidFill>
                  <a:srgbClr val="3D87C7"/>
                </a:solidFill>
              </a:rPr>
              <a:t>vai pārvaldnieka administratīvās izmaksas </a:t>
            </a:r>
            <a:endParaRPr lang="lv-LV" sz="2800" dirty="0" smtClean="0">
              <a:solidFill>
                <a:srgbClr val="3D87C7"/>
              </a:solidFill>
            </a:endParaRPr>
          </a:p>
          <a:p>
            <a:pPr marL="546100" lvl="1" indent="-457200" algn="just">
              <a:spcBef>
                <a:spcPct val="20000"/>
              </a:spcBef>
              <a:spcAft>
                <a:spcPts val="600"/>
              </a:spcAft>
              <a:buClr>
                <a:srgbClr val="FFC54B"/>
              </a:buClr>
              <a:buFont typeface="Wingdings" panose="05000000000000000000" pitchFamily="2" charset="2"/>
              <a:buChar char="§"/>
            </a:pPr>
            <a:r>
              <a:rPr lang="lv-LV" sz="2800" b="1" dirty="0" smtClean="0">
                <a:solidFill>
                  <a:srgbClr val="3D87C7"/>
                </a:solidFill>
              </a:rPr>
              <a:t>Lietu vešanas/atalgojuma izmaksas veido 73% no maksas apmēra</a:t>
            </a:r>
          </a:p>
          <a:p>
            <a:pPr marL="546100" lvl="1" indent="-457200" algn="just">
              <a:spcBef>
                <a:spcPct val="20000"/>
              </a:spcBef>
              <a:buClr>
                <a:srgbClr val="FFC54B"/>
              </a:buClr>
              <a:buFont typeface="Wingdings" panose="05000000000000000000" pitchFamily="2" charset="2"/>
              <a:buChar char="§"/>
            </a:pPr>
            <a:endParaRPr lang="lv-LV" sz="2800" dirty="0">
              <a:solidFill>
                <a:srgbClr val="3D87C7"/>
              </a:solidFill>
            </a:endParaRPr>
          </a:p>
          <a:p>
            <a:pPr marL="546100" lvl="1" indent="-457200" algn="just">
              <a:spcBef>
                <a:spcPct val="20000"/>
              </a:spcBef>
              <a:buClr>
                <a:srgbClr val="FFC54B"/>
              </a:buClr>
              <a:buFont typeface="Wingdings" panose="05000000000000000000" pitchFamily="2" charset="2"/>
              <a:buChar char="§"/>
            </a:pPr>
            <a:endParaRPr lang="lv-LV" sz="2800" dirty="0" smtClean="0">
              <a:solidFill>
                <a:srgbClr val="3D87C7"/>
              </a:solidFill>
            </a:endParaRPr>
          </a:p>
          <a:p>
            <a:pPr marL="546100" lvl="1" indent="-457200" algn="just">
              <a:spcBef>
                <a:spcPct val="20000"/>
              </a:spcBef>
              <a:buClr>
                <a:srgbClr val="FFC54B"/>
              </a:buClr>
              <a:buFont typeface="Wingdings" panose="05000000000000000000" pitchFamily="2" charset="2"/>
              <a:buChar char="§"/>
            </a:pPr>
            <a:endParaRPr lang="lv-LV" sz="2800" dirty="0">
              <a:solidFill>
                <a:srgbClr val="3D87C7"/>
              </a:solidFill>
            </a:endParaRPr>
          </a:p>
        </p:txBody>
      </p:sp>
    </p:spTree>
    <p:extLst>
      <p:ext uri="{BB962C8B-B14F-4D97-AF65-F5344CB8AC3E}">
        <p14:creationId xmlns:p14="http://schemas.microsoft.com/office/powerpoint/2010/main" val="2940550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36" y="332656"/>
            <a:ext cx="8229600" cy="778098"/>
          </a:xfrm>
        </p:spPr>
        <p:txBody>
          <a:bodyPr>
            <a:normAutofit/>
          </a:bodyPr>
          <a:lstStyle/>
          <a:p>
            <a:r>
              <a:rPr lang="lv-LV" dirty="0" smtClean="0"/>
              <a:t>Ko vērtējām?</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36</a:t>
            </a:fld>
            <a:endParaRPr lang="lv-LV" dirty="0"/>
          </a:p>
        </p:txBody>
      </p:sp>
      <p:sp>
        <p:nvSpPr>
          <p:cNvPr id="5" name="TextBox 4"/>
          <p:cNvSpPr txBox="1"/>
          <p:nvPr/>
        </p:nvSpPr>
        <p:spPr>
          <a:xfrm>
            <a:off x="512788" y="1412776"/>
            <a:ext cx="8064896" cy="3896451"/>
          </a:xfrm>
          <a:prstGeom prst="rect">
            <a:avLst/>
          </a:prstGeom>
          <a:noFill/>
        </p:spPr>
        <p:txBody>
          <a:bodyPr wrap="square" rtlCol="0">
            <a:spAutoFit/>
          </a:bodyPr>
          <a:lstStyle/>
          <a:p>
            <a:pPr marL="514350" indent="-514350" algn="just">
              <a:spcBef>
                <a:spcPct val="20000"/>
              </a:spcBef>
              <a:spcAft>
                <a:spcPts val="1800"/>
              </a:spcAft>
              <a:buClr>
                <a:srgbClr val="FFC54B"/>
              </a:buClr>
              <a:buAutoNum type="arabicPeriod"/>
            </a:pPr>
            <a:r>
              <a:rPr lang="lv-LV" sz="2400" dirty="0">
                <a:solidFill>
                  <a:srgbClr val="3D87C7"/>
                </a:solidFill>
              </a:rPr>
              <a:t>Vai </a:t>
            </a:r>
            <a:r>
              <a:rPr lang="lv-LV" sz="2400" dirty="0" smtClean="0">
                <a:solidFill>
                  <a:srgbClr val="3D87C7"/>
                </a:solidFill>
              </a:rPr>
              <a:t>atbilstoši veikta vizuālā apskate un tehniskā apsekošana?</a:t>
            </a:r>
          </a:p>
          <a:p>
            <a:pPr marL="514350" indent="-514350" algn="just">
              <a:spcBef>
                <a:spcPct val="20000"/>
              </a:spcBef>
              <a:spcAft>
                <a:spcPts val="1800"/>
              </a:spcAft>
              <a:buClr>
                <a:srgbClr val="FFC54B"/>
              </a:buClr>
              <a:buAutoNum type="arabicPeriod"/>
            </a:pPr>
            <a:r>
              <a:rPr lang="lv-LV" sz="2400" dirty="0" smtClean="0">
                <a:solidFill>
                  <a:srgbClr val="3D87C7"/>
                </a:solidFill>
              </a:rPr>
              <a:t>Vai ir sagatavots atbilstošs uzturēšanas darbu plāns un tajā ietverti darbi konstatēto bojājumu novēršanai?</a:t>
            </a:r>
          </a:p>
          <a:p>
            <a:pPr marL="514350" indent="-514350" algn="just">
              <a:spcBef>
                <a:spcPct val="20000"/>
              </a:spcBef>
              <a:spcAft>
                <a:spcPts val="1800"/>
              </a:spcAft>
              <a:buClr>
                <a:srgbClr val="FFC54B"/>
              </a:buClr>
              <a:buAutoNum type="arabicPeriod"/>
            </a:pPr>
            <a:r>
              <a:rPr lang="lv-LV" sz="2400" dirty="0" smtClean="0">
                <a:solidFill>
                  <a:srgbClr val="3D87C7"/>
                </a:solidFill>
              </a:rPr>
              <a:t>Vai tāmē ietvertas izmaksas darbiem bojājumu novēršanai?</a:t>
            </a:r>
          </a:p>
          <a:p>
            <a:pPr marL="514350" indent="-514350" algn="just">
              <a:spcBef>
                <a:spcPct val="20000"/>
              </a:spcBef>
              <a:spcAft>
                <a:spcPts val="1800"/>
              </a:spcAft>
              <a:buClr>
                <a:srgbClr val="FFC54B"/>
              </a:buClr>
              <a:buAutoNum type="arabicPeriod"/>
            </a:pPr>
            <a:r>
              <a:rPr lang="lv-LV" sz="2400" dirty="0" smtClean="0">
                <a:solidFill>
                  <a:srgbClr val="3D87C7"/>
                </a:solidFill>
              </a:rPr>
              <a:t>Vai plānos un tāmē ietvertie darbi ir izpildīti?</a:t>
            </a:r>
          </a:p>
          <a:p>
            <a:pPr marL="514350" indent="-514350" algn="just">
              <a:spcBef>
                <a:spcPct val="20000"/>
              </a:spcBef>
              <a:spcAft>
                <a:spcPts val="1800"/>
              </a:spcAft>
              <a:buClr>
                <a:srgbClr val="FFC54B"/>
              </a:buClr>
              <a:buAutoNum type="arabicPeriod"/>
            </a:pPr>
            <a:r>
              <a:rPr lang="lv-LV" sz="2400" dirty="0" smtClean="0">
                <a:solidFill>
                  <a:srgbClr val="3D87C7"/>
                </a:solidFill>
              </a:rPr>
              <a:t>Vai veikts ārpuskārtas remonts?</a:t>
            </a:r>
          </a:p>
        </p:txBody>
      </p:sp>
    </p:spTree>
    <p:extLst>
      <p:ext uri="{BB962C8B-B14F-4D97-AF65-F5344CB8AC3E}">
        <p14:creationId xmlns:p14="http://schemas.microsoft.com/office/powerpoint/2010/main" val="1904867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64096"/>
          </a:xfrm>
        </p:spPr>
        <p:txBody>
          <a:bodyPr>
            <a:normAutofit fontScale="90000"/>
          </a:bodyPr>
          <a:lstStyle/>
          <a:p>
            <a:pPr algn="just"/>
            <a:r>
              <a:rPr lang="lv-LV" dirty="0" smtClean="0"/>
              <a:t>Vizuālā apskate/tehniskā apsekošana – pašvaldībās konstatētais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37</a:t>
            </a:fld>
            <a:endParaRPr lang="lv-LV" dirty="0"/>
          </a:p>
        </p:txBody>
      </p:sp>
      <p:sp>
        <p:nvSpPr>
          <p:cNvPr id="4" name="Taisnstūris 7"/>
          <p:cNvSpPr/>
          <p:nvPr/>
        </p:nvSpPr>
        <p:spPr>
          <a:xfrm>
            <a:off x="539552" y="1412776"/>
            <a:ext cx="7704856" cy="4585871"/>
          </a:xfrm>
          <a:prstGeom prst="rect">
            <a:avLst/>
          </a:prstGeom>
        </p:spPr>
        <p:txBody>
          <a:bodyPr wrap="square">
            <a:spAutoFit/>
          </a:bodyPr>
          <a:lstStyle/>
          <a:p>
            <a:pPr marL="546100" lvl="1" indent="-457200" algn="just">
              <a:spcBef>
                <a:spcPts val="800"/>
              </a:spcBef>
              <a:spcAft>
                <a:spcPts val="800"/>
              </a:spcAft>
              <a:buClr>
                <a:srgbClr val="FFC54B"/>
              </a:buClr>
              <a:buFont typeface="Wingdings" panose="05000000000000000000" pitchFamily="2" charset="2"/>
              <a:buChar char="§"/>
            </a:pPr>
            <a:r>
              <a:rPr lang="lv-LV" sz="2800" dirty="0" smtClean="0">
                <a:solidFill>
                  <a:srgbClr val="3D87C7"/>
                </a:solidFill>
              </a:rPr>
              <a:t>Daudzviet vispār netiek veikta vai neatbilstoši dokumentēta</a:t>
            </a:r>
          </a:p>
          <a:p>
            <a:pPr marL="546100" lvl="1" indent="-457200" algn="just">
              <a:spcBef>
                <a:spcPts val="800"/>
              </a:spcBef>
              <a:spcAft>
                <a:spcPts val="800"/>
              </a:spcAft>
              <a:buClr>
                <a:srgbClr val="FFC54B"/>
              </a:buClr>
              <a:buFont typeface="Wingdings" panose="05000000000000000000" pitchFamily="2" charset="2"/>
              <a:buChar char="§"/>
            </a:pPr>
            <a:r>
              <a:rPr lang="lv-LV" sz="2800" dirty="0" smtClean="0">
                <a:solidFill>
                  <a:srgbClr val="3D87C7"/>
                </a:solidFill>
              </a:rPr>
              <a:t>Nav </a:t>
            </a:r>
            <a:r>
              <a:rPr lang="lv-LV" sz="2800" dirty="0">
                <a:solidFill>
                  <a:srgbClr val="3D87C7"/>
                </a:solidFill>
              </a:rPr>
              <a:t>sniegts visu MK noteikumos norādīto mājas elementu tehniskā stāvokļa </a:t>
            </a:r>
            <a:r>
              <a:rPr lang="lv-LV" sz="2800" dirty="0" smtClean="0">
                <a:solidFill>
                  <a:srgbClr val="3D87C7"/>
                </a:solidFill>
              </a:rPr>
              <a:t>novērtējums</a:t>
            </a:r>
          </a:p>
          <a:p>
            <a:pPr marL="546100" lvl="1" indent="-457200" algn="just">
              <a:spcBef>
                <a:spcPts val="800"/>
              </a:spcBef>
              <a:spcAft>
                <a:spcPts val="800"/>
              </a:spcAft>
              <a:buClr>
                <a:srgbClr val="FFC54B"/>
              </a:buClr>
              <a:buFont typeface="Wingdings" panose="05000000000000000000" pitchFamily="2" charset="2"/>
              <a:buChar char="§"/>
            </a:pPr>
            <a:r>
              <a:rPr lang="lv-LV" sz="2800" b="1" dirty="0" smtClean="0">
                <a:solidFill>
                  <a:srgbClr val="3D87C7"/>
                </a:solidFill>
              </a:rPr>
              <a:t>Apsekošana </a:t>
            </a:r>
            <a:r>
              <a:rPr lang="lv-LV" sz="2800" b="1" dirty="0">
                <a:solidFill>
                  <a:srgbClr val="3D87C7"/>
                </a:solidFill>
              </a:rPr>
              <a:t>veikta, nenorādot bojājumus, kuru novēršana ir </a:t>
            </a:r>
            <a:r>
              <a:rPr lang="lv-LV" sz="2800" b="1" dirty="0" smtClean="0">
                <a:solidFill>
                  <a:srgbClr val="3D87C7"/>
                </a:solidFill>
              </a:rPr>
              <a:t>nepieciešama</a:t>
            </a:r>
          </a:p>
          <a:p>
            <a:pPr marL="88900" lvl="1" algn="just">
              <a:spcBef>
                <a:spcPts val="800"/>
              </a:spcBef>
              <a:spcAft>
                <a:spcPts val="800"/>
              </a:spcAft>
              <a:buClr>
                <a:srgbClr val="FFC54B"/>
              </a:buClr>
            </a:pPr>
            <a:r>
              <a:rPr lang="lv-LV" sz="2800" i="1" dirty="0">
                <a:solidFill>
                  <a:srgbClr val="3D87C7"/>
                </a:solidFill>
              </a:rPr>
              <a:t>«derīgs ekspluatācijai, nepieciešams neliels remonts, nepieciešams būtisks remonts un nepieciešams nomainīt»</a:t>
            </a:r>
          </a:p>
        </p:txBody>
      </p:sp>
    </p:spTree>
    <p:extLst>
      <p:ext uri="{BB962C8B-B14F-4D97-AF65-F5344CB8AC3E}">
        <p14:creationId xmlns:p14="http://schemas.microsoft.com/office/powerpoint/2010/main" val="3058751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38</a:t>
            </a:fld>
            <a:endParaRPr lang="lv-LV"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8273433" cy="5184576"/>
          </a:xfrm>
          <a:prstGeom prst="rect">
            <a:avLst/>
          </a:prstGeom>
        </p:spPr>
      </p:pic>
    </p:spTree>
    <p:extLst>
      <p:ext uri="{BB962C8B-B14F-4D97-AF65-F5344CB8AC3E}">
        <p14:creationId xmlns:p14="http://schemas.microsoft.com/office/powerpoint/2010/main" val="1989427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39</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78" y="548680"/>
            <a:ext cx="8636444" cy="5366473"/>
          </a:xfrm>
          <a:prstGeom prst="rect">
            <a:avLst/>
          </a:prstGeom>
        </p:spPr>
      </p:pic>
    </p:spTree>
    <p:extLst>
      <p:ext uri="{BB962C8B-B14F-4D97-AF65-F5344CB8AC3E}">
        <p14:creationId xmlns:p14="http://schemas.microsoft.com/office/powerpoint/2010/main" val="248936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04664"/>
            <a:ext cx="8229600" cy="778098"/>
          </a:xfrm>
        </p:spPr>
        <p:txBody>
          <a:bodyPr>
            <a:normAutofit/>
          </a:bodyPr>
          <a:lstStyle/>
          <a:p>
            <a:r>
              <a:rPr lang="lv-LV" dirty="0"/>
              <a:t>Apmeklētās</a:t>
            </a:r>
            <a:r>
              <a:rPr lang="lv-LV" sz="4000" dirty="0"/>
              <a:t> </a:t>
            </a:r>
            <a:r>
              <a:rPr lang="lv-LV" dirty="0"/>
              <a:t>pašvaldības</a:t>
            </a:r>
          </a:p>
        </p:txBody>
      </p:sp>
      <p:sp>
        <p:nvSpPr>
          <p:cNvPr id="3" name="Slaida numura vietturis 2"/>
          <p:cNvSpPr>
            <a:spLocks noGrp="1"/>
          </p:cNvSpPr>
          <p:nvPr>
            <p:ph type="sldNum" sz="quarter" idx="12"/>
          </p:nvPr>
        </p:nvSpPr>
        <p:spPr/>
        <p:txBody>
          <a:bodyPr/>
          <a:lstStyle/>
          <a:p>
            <a:fld id="{ED3A8D12-4181-40B9-B8A3-465543A53E4A}" type="slidenum">
              <a:rPr lang="lv-LV" smtClean="0"/>
              <a:pPr/>
              <a:t>4</a:t>
            </a:fld>
            <a:endParaRPr lang="lv-LV" dirty="0"/>
          </a:p>
        </p:txBody>
      </p:sp>
      <p:sp>
        <p:nvSpPr>
          <p:cNvPr id="4" name="Satura vietturis 2"/>
          <p:cNvSpPr txBox="1">
            <a:spLocks/>
          </p:cNvSpPr>
          <p:nvPr/>
        </p:nvSpPr>
        <p:spPr>
          <a:xfrm>
            <a:off x="457200" y="1412776"/>
            <a:ext cx="8229600" cy="4713387"/>
          </a:xfrm>
          <a:prstGeom prst="rect">
            <a:avLst/>
          </a:prstGeom>
        </p:spPr>
        <p:txBody>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dirty="0" smtClean="0"/>
              <a:t>Daugavpils un Valmieras pilsētas, Alojas, Ērgļu, Gulbenes, Limbažu, Olaines, Saldus, Tērvetes un Ventspils novadi</a:t>
            </a:r>
          </a:p>
          <a:p>
            <a:pPr marL="0" indent="0" algn="just">
              <a:buFont typeface="Wingdings" panose="05000000000000000000" pitchFamily="2" charset="2"/>
              <a:buNone/>
            </a:pPr>
            <a:endParaRPr lang="lv-LV" dirty="0"/>
          </a:p>
        </p:txBody>
      </p:sp>
      <p:pic>
        <p:nvPicPr>
          <p:cNvPr id="5" name="Attēls 4"/>
          <p:cNvPicPr/>
          <p:nvPr/>
        </p:nvPicPr>
        <p:blipFill>
          <a:blip r:embed="rId3" cstate="print">
            <a:extLst>
              <a:ext uri="{28A0092B-C50C-407E-A947-70E740481C1C}">
                <a14:useLocalDpi xmlns:a14="http://schemas.microsoft.com/office/drawing/2010/main" val="0"/>
              </a:ext>
            </a:extLst>
          </a:blip>
          <a:stretch>
            <a:fillRect/>
          </a:stretch>
        </p:blipFill>
        <p:spPr>
          <a:xfrm>
            <a:off x="2087724" y="3066568"/>
            <a:ext cx="4968552" cy="3096344"/>
          </a:xfrm>
          <a:prstGeom prst="rect">
            <a:avLst/>
          </a:prstGeom>
        </p:spPr>
      </p:pic>
    </p:spTree>
    <p:extLst>
      <p:ext uri="{BB962C8B-B14F-4D97-AF65-F5344CB8AC3E}">
        <p14:creationId xmlns:p14="http://schemas.microsoft.com/office/powerpoint/2010/main" val="3115784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64096"/>
          </a:xfrm>
        </p:spPr>
        <p:txBody>
          <a:bodyPr>
            <a:normAutofit fontScale="90000"/>
          </a:bodyPr>
          <a:lstStyle/>
          <a:p>
            <a:pPr algn="just"/>
            <a:r>
              <a:rPr lang="lv-LV" dirty="0" smtClean="0"/>
              <a:t>Vizuālā apskate/tehniskā apsekošana – pašvaldībās konstatētais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40</a:t>
            </a:fld>
            <a:endParaRPr lang="lv-LV" dirty="0"/>
          </a:p>
        </p:txBody>
      </p:sp>
      <p:sp>
        <p:nvSpPr>
          <p:cNvPr id="4" name="Taisnstūris 7"/>
          <p:cNvSpPr/>
          <p:nvPr/>
        </p:nvSpPr>
        <p:spPr>
          <a:xfrm>
            <a:off x="539552" y="1412776"/>
            <a:ext cx="7704856" cy="1384995"/>
          </a:xfrm>
          <a:prstGeom prst="rect">
            <a:avLst/>
          </a:prstGeom>
        </p:spPr>
        <p:txBody>
          <a:bodyPr wrap="square">
            <a:spAutoFit/>
          </a:bodyPr>
          <a:lstStyle/>
          <a:p>
            <a:pPr marL="546100" lvl="1" indent="-457200" algn="just">
              <a:spcBef>
                <a:spcPts val="800"/>
              </a:spcBef>
              <a:spcAft>
                <a:spcPts val="800"/>
              </a:spcAft>
              <a:buClr>
                <a:srgbClr val="FFC54B"/>
              </a:buClr>
              <a:buFont typeface="Wingdings" panose="05000000000000000000" pitchFamily="2" charset="2"/>
              <a:buChar char="§"/>
            </a:pPr>
            <a:r>
              <a:rPr lang="lv-LV" sz="2800" dirty="0" smtClean="0">
                <a:solidFill>
                  <a:srgbClr val="3D87C7"/>
                </a:solidFill>
              </a:rPr>
              <a:t>Tehniskā apsekošana netiek veikta, iestājoties vidējam kalpošanas ilguma termiņam mājai/elementiem</a:t>
            </a:r>
            <a:endParaRPr lang="lv-LV" sz="2800" dirty="0">
              <a:solidFill>
                <a:srgbClr val="3D87C7"/>
              </a:solidFill>
            </a:endParaRPr>
          </a:p>
        </p:txBody>
      </p:sp>
    </p:spTree>
    <p:extLst>
      <p:ext uri="{BB962C8B-B14F-4D97-AF65-F5344CB8AC3E}">
        <p14:creationId xmlns:p14="http://schemas.microsoft.com/office/powerpoint/2010/main" val="176570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41</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0648"/>
            <a:ext cx="7920880" cy="5904656"/>
          </a:xfrm>
          <a:prstGeom prst="rect">
            <a:avLst/>
          </a:prstGeom>
        </p:spPr>
      </p:pic>
    </p:spTree>
    <p:extLst>
      <p:ext uri="{BB962C8B-B14F-4D97-AF65-F5344CB8AC3E}">
        <p14:creationId xmlns:p14="http://schemas.microsoft.com/office/powerpoint/2010/main" val="1200234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42</a:t>
            </a:fld>
            <a:endParaRPr lang="lv-LV"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8640"/>
            <a:ext cx="8064896" cy="5976664"/>
          </a:xfrm>
          <a:prstGeom prst="rect">
            <a:avLst/>
          </a:prstGeom>
        </p:spPr>
      </p:pic>
    </p:spTree>
    <p:extLst>
      <p:ext uri="{BB962C8B-B14F-4D97-AF65-F5344CB8AC3E}">
        <p14:creationId xmlns:p14="http://schemas.microsoft.com/office/powerpoint/2010/main" val="3798049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43</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2656"/>
            <a:ext cx="7848872" cy="5832648"/>
          </a:xfrm>
          <a:prstGeom prst="rect">
            <a:avLst/>
          </a:prstGeom>
        </p:spPr>
      </p:pic>
    </p:spTree>
    <p:extLst>
      <p:ext uri="{BB962C8B-B14F-4D97-AF65-F5344CB8AC3E}">
        <p14:creationId xmlns:p14="http://schemas.microsoft.com/office/powerpoint/2010/main" val="3312950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864096"/>
          </a:xfrm>
        </p:spPr>
        <p:txBody>
          <a:bodyPr>
            <a:normAutofit fontScale="90000"/>
          </a:bodyPr>
          <a:lstStyle/>
          <a:p>
            <a:pPr algn="just"/>
            <a:r>
              <a:rPr lang="lv-LV" dirty="0" smtClean="0"/>
              <a:t>Uzturēšanas darbu plāni – pašvaldībās konstatētais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44</a:t>
            </a:fld>
            <a:endParaRPr lang="lv-LV" dirty="0"/>
          </a:p>
        </p:txBody>
      </p:sp>
      <p:sp>
        <p:nvSpPr>
          <p:cNvPr id="4" name="Taisnstūris 7"/>
          <p:cNvSpPr/>
          <p:nvPr/>
        </p:nvSpPr>
        <p:spPr>
          <a:xfrm>
            <a:off x="539552" y="1628800"/>
            <a:ext cx="7704856" cy="3865674"/>
          </a:xfrm>
          <a:prstGeom prst="rect">
            <a:avLst/>
          </a:prstGeom>
        </p:spPr>
        <p:txBody>
          <a:bodyPr wrap="square">
            <a:spAutoFit/>
          </a:bodyPr>
          <a:lstStyle/>
          <a:p>
            <a:pPr marL="88900" lvl="1" algn="just">
              <a:spcBef>
                <a:spcPct val="20000"/>
              </a:spcBef>
              <a:spcAft>
                <a:spcPts val="600"/>
              </a:spcAft>
              <a:buClr>
                <a:srgbClr val="FFC54B"/>
              </a:buClr>
            </a:pPr>
            <a:r>
              <a:rPr lang="lv-LV" sz="2800" dirty="0">
                <a:solidFill>
                  <a:srgbClr val="3D87C7"/>
                </a:solidFill>
              </a:rPr>
              <a:t>Plāni </a:t>
            </a:r>
            <a:r>
              <a:rPr lang="lv-LV" sz="2800" dirty="0" smtClean="0">
                <a:solidFill>
                  <a:srgbClr val="3D87C7"/>
                </a:solidFill>
              </a:rPr>
              <a:t>pārsvarā sagatavoti </a:t>
            </a:r>
            <a:r>
              <a:rPr lang="lv-LV" sz="2800" b="1" dirty="0">
                <a:solidFill>
                  <a:srgbClr val="3D87C7"/>
                </a:solidFill>
              </a:rPr>
              <a:t>formāli nevis ar mērķi novērst apjomīgus bojājumus, kuru novēršanai ir nepieciešams uzkrāt finanšu līdzekļus vairākus </a:t>
            </a:r>
            <a:r>
              <a:rPr lang="lv-LV" sz="2800" b="1" dirty="0" smtClean="0">
                <a:solidFill>
                  <a:srgbClr val="3D87C7"/>
                </a:solidFill>
              </a:rPr>
              <a:t>gadus</a:t>
            </a:r>
            <a:r>
              <a:rPr lang="lv-LV" sz="2800" b="1" dirty="0">
                <a:solidFill>
                  <a:srgbClr val="3D87C7"/>
                </a:solidFill>
              </a:rPr>
              <a:t>:</a:t>
            </a:r>
            <a:endParaRPr lang="lv-LV" sz="2800" b="1" dirty="0" smtClean="0">
              <a:solidFill>
                <a:srgbClr val="3D87C7"/>
              </a:solidFill>
            </a:endParaRPr>
          </a:p>
          <a:p>
            <a:pPr marL="546100" lvl="1" indent="-457200" algn="just">
              <a:spcBef>
                <a:spcPct val="20000"/>
              </a:spcBef>
              <a:spcAft>
                <a:spcPts val="600"/>
              </a:spcAft>
              <a:buClr>
                <a:srgbClr val="FFC54B"/>
              </a:buClr>
              <a:buFont typeface="Wingdings" panose="05000000000000000000" pitchFamily="2" charset="2"/>
              <a:buChar char="§"/>
            </a:pPr>
            <a:r>
              <a:rPr lang="lv-LV" sz="2800" dirty="0" smtClean="0">
                <a:solidFill>
                  <a:srgbClr val="3D87C7"/>
                </a:solidFill>
              </a:rPr>
              <a:t>mazāk </a:t>
            </a:r>
            <a:r>
              <a:rPr lang="lv-LV" sz="2800" dirty="0">
                <a:solidFill>
                  <a:srgbClr val="3D87C7"/>
                </a:solidFill>
              </a:rPr>
              <a:t>nekā pusei tiek sagatavots uzturēšanas darbu </a:t>
            </a:r>
            <a:r>
              <a:rPr lang="lv-LV" sz="2800" dirty="0" smtClean="0">
                <a:solidFill>
                  <a:srgbClr val="3D87C7"/>
                </a:solidFill>
              </a:rPr>
              <a:t>plāns un tajos ir trūkumi</a:t>
            </a:r>
          </a:p>
          <a:p>
            <a:pPr marL="546100" lvl="1" indent="-457200" algn="just">
              <a:spcBef>
                <a:spcPct val="20000"/>
              </a:spcBef>
              <a:spcAft>
                <a:spcPts val="600"/>
              </a:spcAft>
              <a:buClr>
                <a:srgbClr val="FFC54B"/>
              </a:buClr>
              <a:buFont typeface="Wingdings" panose="05000000000000000000" pitchFamily="2" charset="2"/>
              <a:buChar char="§"/>
            </a:pPr>
            <a:r>
              <a:rPr lang="lv-LV" sz="2800" dirty="0" smtClean="0">
                <a:solidFill>
                  <a:srgbClr val="3D87C7"/>
                </a:solidFill>
              </a:rPr>
              <a:t>23 </a:t>
            </a:r>
            <a:r>
              <a:rPr lang="lv-LV" sz="2800" dirty="0">
                <a:solidFill>
                  <a:srgbClr val="3D87C7"/>
                </a:solidFill>
              </a:rPr>
              <a:t>daudzdzīvokļu dzīvojamām </a:t>
            </a:r>
            <a:r>
              <a:rPr lang="lv-LV" sz="2800" dirty="0" smtClean="0">
                <a:solidFill>
                  <a:srgbClr val="3D87C7"/>
                </a:solidFill>
              </a:rPr>
              <a:t>mājām </a:t>
            </a:r>
            <a:r>
              <a:rPr lang="lv-LV" sz="2800" dirty="0">
                <a:solidFill>
                  <a:srgbClr val="3D87C7"/>
                </a:solidFill>
              </a:rPr>
              <a:t>nevienu gadu nav sagatavots uzturēšanas darbu plāns </a:t>
            </a:r>
          </a:p>
        </p:txBody>
      </p:sp>
    </p:spTree>
    <p:extLst>
      <p:ext uri="{BB962C8B-B14F-4D97-AF65-F5344CB8AC3E}">
        <p14:creationId xmlns:p14="http://schemas.microsoft.com/office/powerpoint/2010/main" val="3753397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78098"/>
          </a:xfrm>
        </p:spPr>
        <p:txBody>
          <a:bodyPr>
            <a:normAutofit fontScale="90000"/>
          </a:bodyPr>
          <a:lstStyle/>
          <a:p>
            <a:r>
              <a:rPr lang="lv-LV" b="1" dirty="0" smtClean="0"/>
              <a:t>Plāns kā pamatojums ietvert izdevumus tāmē</a:t>
            </a:r>
            <a:endParaRPr lang="lv-LV" b="1" dirty="0"/>
          </a:p>
        </p:txBody>
      </p:sp>
      <p:sp>
        <p:nvSpPr>
          <p:cNvPr id="4" name="Content Placeholder 3"/>
          <p:cNvSpPr>
            <a:spLocks noGrp="1"/>
          </p:cNvSpPr>
          <p:nvPr>
            <p:ph sz="half" idx="2"/>
          </p:nvPr>
        </p:nvSpPr>
        <p:spPr>
          <a:xfrm>
            <a:off x="539552" y="1340768"/>
            <a:ext cx="7715200" cy="4569371"/>
          </a:xfrm>
        </p:spPr>
        <p:txBody>
          <a:bodyPr>
            <a:normAutofit/>
          </a:bodyPr>
          <a:lstStyle/>
          <a:p>
            <a:pPr lvl="0" algn="just"/>
            <a:endParaRPr lang="lv-LV" dirty="0" smtClean="0"/>
          </a:p>
          <a:p>
            <a:pPr marL="0" lvl="0" indent="0" algn="just">
              <a:buNone/>
            </a:pPr>
            <a:r>
              <a:rPr lang="lv-LV" dirty="0" smtClean="0"/>
              <a:t>Lai </a:t>
            </a:r>
            <a:r>
              <a:rPr lang="lv-LV" dirty="0"/>
              <a:t>noteiktu dzīvojamās mājas uzturēšanas un apsaimniekošanas darbu tāmē iekļaujamo obligāto izdevumu (remontiem, atjaunošanai vai pārbūvei) apmēru, tiek sagatavots </a:t>
            </a:r>
            <a:r>
              <a:rPr lang="lv-LV" b="1" dirty="0"/>
              <a:t>uzturēšanas darbu plāns trim gadiem</a:t>
            </a:r>
            <a:r>
              <a:rPr lang="lv-LV" dirty="0"/>
              <a:t>, kurā norāda vizuālajā apskatē vai tehniskajā apsekošanā konstatēto bojājumu novēršanai paredzētos </a:t>
            </a:r>
            <a:r>
              <a:rPr lang="lv-LV" b="1" dirty="0"/>
              <a:t>darbus</a:t>
            </a:r>
            <a:r>
              <a:rPr lang="lv-LV" dirty="0"/>
              <a:t>, to </a:t>
            </a:r>
            <a:r>
              <a:rPr lang="lv-LV" b="1" dirty="0"/>
              <a:t>izpildes laiku</a:t>
            </a:r>
            <a:r>
              <a:rPr lang="lv-LV" dirty="0"/>
              <a:t>, </a:t>
            </a:r>
            <a:r>
              <a:rPr lang="lv-LV" b="1" dirty="0"/>
              <a:t>remontdarbu izmaksas</a:t>
            </a:r>
            <a:r>
              <a:rPr lang="lv-LV" dirty="0"/>
              <a:t>, kā arī </a:t>
            </a:r>
            <a:r>
              <a:rPr lang="lv-LV" b="1" dirty="0"/>
              <a:t>priekšlikumus finansējuma avotam un izdevumu sadalījumu pa gadiem</a:t>
            </a:r>
            <a:r>
              <a:rPr lang="lv-LV" dirty="0" smtClean="0"/>
              <a:t>.</a:t>
            </a:r>
            <a:endParaRPr lang="lv-LV" dirty="0"/>
          </a:p>
        </p:txBody>
      </p:sp>
      <p:sp>
        <p:nvSpPr>
          <p:cNvPr id="7" name="Slide Number Placeholder 6"/>
          <p:cNvSpPr>
            <a:spLocks noGrp="1"/>
          </p:cNvSpPr>
          <p:nvPr>
            <p:ph type="sldNum" sz="quarter" idx="12"/>
          </p:nvPr>
        </p:nvSpPr>
        <p:spPr/>
        <p:txBody>
          <a:bodyPr/>
          <a:lstStyle/>
          <a:p>
            <a:fld id="{ED3A8D12-4181-40B9-B8A3-465543A53E4A}" type="slidenum">
              <a:rPr lang="lv-LV" smtClean="0"/>
              <a:pPr/>
              <a:t>45</a:t>
            </a:fld>
            <a:endParaRPr lang="lv-LV"/>
          </a:p>
        </p:txBody>
      </p:sp>
    </p:spTree>
    <p:extLst>
      <p:ext uri="{BB962C8B-B14F-4D97-AF65-F5344CB8AC3E}">
        <p14:creationId xmlns:p14="http://schemas.microsoft.com/office/powerpoint/2010/main" val="3307018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7584" y="548680"/>
            <a:ext cx="7272808" cy="5328592"/>
          </a:xfrm>
        </p:spPr>
      </p:pic>
      <p:sp>
        <p:nvSpPr>
          <p:cNvPr id="7" name="Slide Number Placeholder 6"/>
          <p:cNvSpPr>
            <a:spLocks noGrp="1"/>
          </p:cNvSpPr>
          <p:nvPr>
            <p:ph type="sldNum" sz="quarter" idx="12"/>
          </p:nvPr>
        </p:nvSpPr>
        <p:spPr/>
        <p:txBody>
          <a:bodyPr/>
          <a:lstStyle/>
          <a:p>
            <a:fld id="{ED3A8D12-4181-40B9-B8A3-465543A53E4A}" type="slidenum">
              <a:rPr lang="lv-LV" smtClean="0"/>
              <a:pPr/>
              <a:t>46</a:t>
            </a:fld>
            <a:endParaRPr lang="lv-LV"/>
          </a:p>
        </p:txBody>
      </p:sp>
    </p:spTree>
    <p:extLst>
      <p:ext uri="{BB962C8B-B14F-4D97-AF65-F5344CB8AC3E}">
        <p14:creationId xmlns:p14="http://schemas.microsoft.com/office/powerpoint/2010/main" val="4145243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64096"/>
          </a:xfrm>
        </p:spPr>
        <p:txBody>
          <a:bodyPr>
            <a:normAutofit fontScale="90000"/>
          </a:bodyPr>
          <a:lstStyle/>
          <a:p>
            <a:pPr algn="just"/>
            <a:r>
              <a:rPr lang="lv-LV" dirty="0" smtClean="0"/>
              <a:t>Uzturēšanas darbu plāni - pašvaldībās konstatētais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47</a:t>
            </a:fld>
            <a:endParaRPr lang="lv-LV" dirty="0"/>
          </a:p>
        </p:txBody>
      </p:sp>
      <p:sp>
        <p:nvSpPr>
          <p:cNvPr id="4" name="Taisnstūris 7"/>
          <p:cNvSpPr/>
          <p:nvPr/>
        </p:nvSpPr>
        <p:spPr>
          <a:xfrm>
            <a:off x="539552" y="1700808"/>
            <a:ext cx="7920880" cy="3597908"/>
          </a:xfrm>
          <a:prstGeom prst="rect">
            <a:avLst/>
          </a:prstGeom>
        </p:spPr>
        <p:txBody>
          <a:bodyPr wrap="square">
            <a:spAutoFit/>
          </a:bodyPr>
          <a:lstStyle/>
          <a:p>
            <a:pPr marL="546100" lvl="1" indent="-457200" algn="just">
              <a:spcBef>
                <a:spcPct val="20000"/>
              </a:spcBef>
              <a:spcAft>
                <a:spcPts val="600"/>
              </a:spcAft>
              <a:buClr>
                <a:srgbClr val="FFC54B"/>
              </a:buClr>
              <a:buFont typeface="Wingdings" panose="05000000000000000000" pitchFamily="2" charset="2"/>
              <a:buChar char="§"/>
            </a:pPr>
            <a:r>
              <a:rPr lang="lv-LV" sz="2800" dirty="0">
                <a:solidFill>
                  <a:srgbClr val="3D87C7"/>
                </a:solidFill>
              </a:rPr>
              <a:t>plānos </a:t>
            </a:r>
            <a:r>
              <a:rPr lang="lv-LV" sz="2800" b="1" dirty="0">
                <a:solidFill>
                  <a:srgbClr val="3D87C7"/>
                </a:solidFill>
              </a:rPr>
              <a:t>netiek ietverti darbi visu vizuālās apskates laikā konstatēto bojājumu novēršanai</a:t>
            </a:r>
          </a:p>
          <a:p>
            <a:pPr marL="546100" lvl="1" indent="-457200" algn="just">
              <a:spcBef>
                <a:spcPct val="20000"/>
              </a:spcBef>
              <a:spcAft>
                <a:spcPts val="600"/>
              </a:spcAft>
              <a:buClr>
                <a:srgbClr val="FFC54B"/>
              </a:buClr>
              <a:buFont typeface="Wingdings" panose="05000000000000000000" pitchFamily="2" charset="2"/>
              <a:buChar char="§"/>
            </a:pPr>
            <a:r>
              <a:rPr lang="lv-LV" sz="2800" dirty="0" smtClean="0">
                <a:solidFill>
                  <a:srgbClr val="3D87C7"/>
                </a:solidFill>
              </a:rPr>
              <a:t>netiek </a:t>
            </a:r>
            <a:r>
              <a:rPr lang="lv-LV" sz="2800" dirty="0">
                <a:solidFill>
                  <a:srgbClr val="3D87C7"/>
                </a:solidFill>
              </a:rPr>
              <a:t>norādīts plānotais darbu izpildes </a:t>
            </a:r>
            <a:r>
              <a:rPr lang="lv-LV" sz="2800" dirty="0" smtClean="0">
                <a:solidFill>
                  <a:srgbClr val="3D87C7"/>
                </a:solidFill>
              </a:rPr>
              <a:t>termiņš vai vienam gadam nevis trim</a:t>
            </a:r>
          </a:p>
          <a:p>
            <a:pPr marL="546100" lvl="1" indent="-457200" algn="just">
              <a:spcBef>
                <a:spcPct val="20000"/>
              </a:spcBef>
              <a:spcAft>
                <a:spcPts val="600"/>
              </a:spcAft>
              <a:buClr>
                <a:srgbClr val="FFC54B"/>
              </a:buClr>
              <a:buFont typeface="Wingdings" panose="05000000000000000000" pitchFamily="2" charset="2"/>
              <a:buChar char="§"/>
            </a:pPr>
            <a:r>
              <a:rPr lang="lv-LV" sz="2800" dirty="0">
                <a:solidFill>
                  <a:srgbClr val="3D87C7"/>
                </a:solidFill>
              </a:rPr>
              <a:t>arī </a:t>
            </a:r>
            <a:r>
              <a:rPr lang="lv-LV" sz="2800" b="1" dirty="0">
                <a:solidFill>
                  <a:srgbClr val="3D87C7"/>
                </a:solidFill>
              </a:rPr>
              <a:t>darbu orientējošās izmaksas plānos netiek norādītas</a:t>
            </a:r>
          </a:p>
          <a:p>
            <a:pPr marL="546100" lvl="1" indent="-457200" algn="just">
              <a:spcBef>
                <a:spcPct val="20000"/>
              </a:spcBef>
              <a:spcAft>
                <a:spcPts val="600"/>
              </a:spcAft>
              <a:buClr>
                <a:srgbClr val="FFC54B"/>
              </a:buClr>
              <a:buFont typeface="Wingdings" panose="05000000000000000000" pitchFamily="2" charset="2"/>
              <a:buChar char="§"/>
            </a:pPr>
            <a:endParaRPr lang="lv-LV" sz="2800" dirty="0">
              <a:solidFill>
                <a:srgbClr val="3D87C7"/>
              </a:solidFill>
            </a:endParaRPr>
          </a:p>
        </p:txBody>
      </p:sp>
    </p:spTree>
    <p:extLst>
      <p:ext uri="{BB962C8B-B14F-4D97-AF65-F5344CB8AC3E}">
        <p14:creationId xmlns:p14="http://schemas.microsoft.com/office/powerpoint/2010/main" val="1797446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78098"/>
          </a:xfrm>
        </p:spPr>
        <p:txBody>
          <a:bodyPr>
            <a:normAutofit fontScale="90000"/>
          </a:bodyPr>
          <a:lstStyle/>
          <a:p>
            <a:pPr algn="just"/>
            <a:r>
              <a:rPr lang="lv-LV" dirty="0" smtClean="0"/>
              <a:t>Izdevumu ietveršana tāmē - pašvaldībās konstatētais</a:t>
            </a:r>
            <a:endParaRPr lang="lv-LV" dirty="0"/>
          </a:p>
        </p:txBody>
      </p:sp>
      <p:sp>
        <p:nvSpPr>
          <p:cNvPr id="7" name="Slide Number Placeholder 6"/>
          <p:cNvSpPr>
            <a:spLocks noGrp="1"/>
          </p:cNvSpPr>
          <p:nvPr>
            <p:ph type="sldNum" sz="quarter" idx="12"/>
          </p:nvPr>
        </p:nvSpPr>
        <p:spPr/>
        <p:txBody>
          <a:bodyPr/>
          <a:lstStyle/>
          <a:p>
            <a:fld id="{ED3A8D12-4181-40B9-B8A3-465543A53E4A}" type="slidenum">
              <a:rPr lang="lv-LV" smtClean="0"/>
              <a:pPr/>
              <a:t>48</a:t>
            </a:fld>
            <a:endParaRPr lang="lv-LV"/>
          </a:p>
        </p:txBody>
      </p:sp>
      <p:sp>
        <p:nvSpPr>
          <p:cNvPr id="8" name="Content Placeholder 8"/>
          <p:cNvSpPr>
            <a:spLocks noGrp="1"/>
          </p:cNvSpPr>
          <p:nvPr>
            <p:ph sz="half" idx="2"/>
          </p:nvPr>
        </p:nvSpPr>
        <p:spPr>
          <a:xfrm>
            <a:off x="467544" y="1484784"/>
            <a:ext cx="7787208" cy="4785395"/>
          </a:xfrm>
        </p:spPr>
        <p:txBody>
          <a:bodyPr>
            <a:normAutofit/>
          </a:bodyPr>
          <a:lstStyle/>
          <a:p>
            <a:pPr algn="just">
              <a:spcBef>
                <a:spcPts val="1200"/>
              </a:spcBef>
              <a:spcAft>
                <a:spcPts val="1200"/>
              </a:spcAft>
            </a:pPr>
            <a:r>
              <a:rPr lang="lv-LV" sz="2800" dirty="0" smtClean="0"/>
              <a:t>vairumā gadījumu </a:t>
            </a:r>
            <a:r>
              <a:rPr lang="lv-LV" sz="2800" dirty="0"/>
              <a:t>šīs izmaksas netiek iekļautas </a:t>
            </a:r>
            <a:r>
              <a:rPr lang="lv-LV" sz="2800" dirty="0" smtClean="0"/>
              <a:t>tāmēs</a:t>
            </a:r>
          </a:p>
          <a:p>
            <a:pPr algn="just">
              <a:spcBef>
                <a:spcPts val="1200"/>
              </a:spcBef>
              <a:spcAft>
                <a:spcPts val="1200"/>
              </a:spcAft>
            </a:pPr>
            <a:r>
              <a:rPr lang="lv-LV" sz="2800" b="1" dirty="0" smtClean="0"/>
              <a:t>neiekļaujot – nav iespēju saņemt finansējumu darbu veikšanai</a:t>
            </a:r>
          </a:p>
          <a:p>
            <a:pPr algn="just">
              <a:spcBef>
                <a:spcPts val="1200"/>
              </a:spcBef>
              <a:spcAft>
                <a:spcPts val="1200"/>
              </a:spcAft>
            </a:pPr>
            <a:r>
              <a:rPr lang="lv-LV" sz="2800" dirty="0"/>
              <a:t>i</a:t>
            </a:r>
            <a:r>
              <a:rPr lang="lv-LV" sz="2800" dirty="0" smtClean="0"/>
              <a:t>emesli – lielie ieguldījumi/maksātspēja, īpašnieku un pārvaldnieku neizpratne par ieguldīšanas nozīmi un pienākumiem</a:t>
            </a:r>
            <a:endParaRPr lang="lv-LV" sz="2800" dirty="0"/>
          </a:p>
        </p:txBody>
      </p:sp>
    </p:spTree>
    <p:extLst>
      <p:ext uri="{BB962C8B-B14F-4D97-AF65-F5344CB8AC3E}">
        <p14:creationId xmlns:p14="http://schemas.microsoft.com/office/powerpoint/2010/main" val="3472187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49</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32656"/>
            <a:ext cx="8064896" cy="5858736"/>
          </a:xfrm>
          <a:prstGeom prst="rect">
            <a:avLst/>
          </a:prstGeom>
        </p:spPr>
      </p:pic>
    </p:spTree>
    <p:extLst>
      <p:ext uri="{BB962C8B-B14F-4D97-AF65-F5344CB8AC3E}">
        <p14:creationId xmlns:p14="http://schemas.microsoft.com/office/powerpoint/2010/main" val="341731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86408" y="476672"/>
            <a:ext cx="8229600" cy="778098"/>
          </a:xfrm>
        </p:spPr>
        <p:txBody>
          <a:bodyPr/>
          <a:lstStyle/>
          <a:p>
            <a:r>
              <a:rPr lang="lv-LV" dirty="0" smtClean="0"/>
              <a:t>Revīzijas rezultāti</a:t>
            </a:r>
            <a:endParaRPr lang="lv-LV" dirty="0"/>
          </a:p>
        </p:txBody>
      </p:sp>
      <p:sp>
        <p:nvSpPr>
          <p:cNvPr id="3" name="Slaida numura vietturis 2"/>
          <p:cNvSpPr>
            <a:spLocks noGrp="1"/>
          </p:cNvSpPr>
          <p:nvPr>
            <p:ph type="sldNum" sz="quarter" idx="12"/>
          </p:nvPr>
        </p:nvSpPr>
        <p:spPr/>
        <p:txBody>
          <a:bodyPr/>
          <a:lstStyle/>
          <a:p>
            <a:fld id="{ED3A8D12-4181-40B9-B8A3-465543A53E4A}" type="slidenum">
              <a:rPr lang="lv-LV" smtClean="0"/>
              <a:pPr/>
              <a:t>5</a:t>
            </a:fld>
            <a:endParaRPr lang="lv-LV" dirty="0"/>
          </a:p>
        </p:txBody>
      </p:sp>
      <p:sp>
        <p:nvSpPr>
          <p:cNvPr id="4" name="TextBox 3"/>
          <p:cNvSpPr txBox="1"/>
          <p:nvPr/>
        </p:nvSpPr>
        <p:spPr>
          <a:xfrm>
            <a:off x="395536" y="1658432"/>
            <a:ext cx="8064896" cy="1077218"/>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dirty="0">
                <a:solidFill>
                  <a:srgbClr val="3D87C7"/>
                </a:solidFill>
              </a:rPr>
              <a:t>Normatīvajos aktos noteiktie pienākumi netiek </a:t>
            </a:r>
            <a:r>
              <a:rPr lang="lv-LV" sz="3200" dirty="0" smtClean="0">
                <a:solidFill>
                  <a:srgbClr val="3D87C7"/>
                </a:solidFill>
              </a:rPr>
              <a:t>izpildīti</a:t>
            </a:r>
          </a:p>
        </p:txBody>
      </p:sp>
    </p:spTree>
    <p:extLst>
      <p:ext uri="{BB962C8B-B14F-4D97-AF65-F5344CB8AC3E}">
        <p14:creationId xmlns:p14="http://schemas.microsoft.com/office/powerpoint/2010/main" val="293357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50</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8136903" cy="5627970"/>
          </a:xfrm>
          <a:prstGeom prst="rect">
            <a:avLst/>
          </a:prstGeom>
        </p:spPr>
      </p:pic>
    </p:spTree>
    <p:extLst>
      <p:ext uri="{BB962C8B-B14F-4D97-AF65-F5344CB8AC3E}">
        <p14:creationId xmlns:p14="http://schemas.microsoft.com/office/powerpoint/2010/main" val="4038990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78098"/>
          </a:xfrm>
        </p:spPr>
        <p:txBody>
          <a:bodyPr/>
          <a:lstStyle/>
          <a:p>
            <a:r>
              <a:rPr lang="lv-LV" dirty="0" smtClean="0"/>
              <a:t>Darbu izpilde – pašvaldībās konstatētais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51</a:t>
            </a:fld>
            <a:endParaRPr lang="lv-LV" dirty="0"/>
          </a:p>
        </p:txBody>
      </p:sp>
      <p:sp>
        <p:nvSpPr>
          <p:cNvPr id="4" name="Taisnstūris 7"/>
          <p:cNvSpPr/>
          <p:nvPr/>
        </p:nvSpPr>
        <p:spPr>
          <a:xfrm>
            <a:off x="539552" y="1484784"/>
            <a:ext cx="7704856" cy="4133439"/>
          </a:xfrm>
          <a:prstGeom prst="rect">
            <a:avLst/>
          </a:prstGeom>
        </p:spPr>
        <p:txBody>
          <a:bodyPr wrap="square">
            <a:spAutoFit/>
          </a:bodyPr>
          <a:lstStyle/>
          <a:p>
            <a:pPr marL="546100" lvl="1" indent="-457200" algn="just">
              <a:spcBef>
                <a:spcPct val="20000"/>
              </a:spcBef>
              <a:spcAft>
                <a:spcPts val="600"/>
              </a:spcAft>
              <a:buClr>
                <a:srgbClr val="FFC54B"/>
              </a:buClr>
              <a:buFont typeface="Wingdings" panose="05000000000000000000" pitchFamily="2" charset="2"/>
              <a:buChar char="§"/>
            </a:pPr>
            <a:r>
              <a:rPr lang="lv-LV" sz="2800" dirty="0">
                <a:solidFill>
                  <a:srgbClr val="3D87C7"/>
                </a:solidFill>
              </a:rPr>
              <a:t>t</a:t>
            </a:r>
            <a:r>
              <a:rPr lang="lv-LV" sz="2800" dirty="0" smtClean="0">
                <a:solidFill>
                  <a:srgbClr val="3D87C7"/>
                </a:solidFill>
              </a:rPr>
              <a:t>ikai divu pašvaldību ieņēmumu </a:t>
            </a:r>
            <a:r>
              <a:rPr lang="lv-LV" sz="2800" dirty="0">
                <a:solidFill>
                  <a:srgbClr val="3D87C7"/>
                </a:solidFill>
              </a:rPr>
              <a:t>un izdevumu pārskati </a:t>
            </a:r>
            <a:r>
              <a:rPr lang="lv-LV" sz="2800" dirty="0" smtClean="0">
                <a:solidFill>
                  <a:srgbClr val="3D87C7"/>
                </a:solidFill>
              </a:rPr>
              <a:t>ļāva </a:t>
            </a:r>
            <a:r>
              <a:rPr lang="lv-LV" sz="2800" dirty="0">
                <a:solidFill>
                  <a:srgbClr val="3D87C7"/>
                </a:solidFill>
              </a:rPr>
              <a:t>izvērtēt, vai </a:t>
            </a:r>
            <a:r>
              <a:rPr lang="lv-LV" sz="2800" dirty="0" smtClean="0">
                <a:solidFill>
                  <a:srgbClr val="3D87C7"/>
                </a:solidFill>
              </a:rPr>
              <a:t>uzturēšanas </a:t>
            </a:r>
            <a:r>
              <a:rPr lang="lv-LV" sz="2800" dirty="0">
                <a:solidFill>
                  <a:srgbClr val="3D87C7"/>
                </a:solidFill>
              </a:rPr>
              <a:t>darbu plānos un uzturēšanas un apsaimniekošanas darbu tāmēs ietvertie darbi ir </a:t>
            </a:r>
            <a:r>
              <a:rPr lang="lv-LV" sz="2800" dirty="0" smtClean="0">
                <a:solidFill>
                  <a:srgbClr val="3D87C7"/>
                </a:solidFill>
              </a:rPr>
              <a:t>izpildīti</a:t>
            </a:r>
          </a:p>
          <a:p>
            <a:pPr marL="546100" lvl="1" indent="-457200" algn="just">
              <a:spcBef>
                <a:spcPct val="20000"/>
              </a:spcBef>
              <a:buClr>
                <a:srgbClr val="FFC54B"/>
              </a:buClr>
              <a:buFont typeface="Wingdings" panose="05000000000000000000" pitchFamily="2" charset="2"/>
              <a:buChar char="§"/>
            </a:pPr>
            <a:r>
              <a:rPr lang="lv-LV" sz="2800" dirty="0">
                <a:solidFill>
                  <a:srgbClr val="3D87C7"/>
                </a:solidFill>
              </a:rPr>
              <a:t>p</a:t>
            </a:r>
            <a:r>
              <a:rPr lang="lv-LV" sz="2800" dirty="0" smtClean="0">
                <a:solidFill>
                  <a:srgbClr val="3D87C7"/>
                </a:solidFill>
              </a:rPr>
              <a:t>ārējos gadījumos </a:t>
            </a:r>
            <a:r>
              <a:rPr lang="lv-LV" sz="2800" b="1" dirty="0" smtClean="0">
                <a:solidFill>
                  <a:srgbClr val="3D87C7"/>
                </a:solidFill>
              </a:rPr>
              <a:t>nav detalizētas informācijas par </a:t>
            </a:r>
            <a:r>
              <a:rPr lang="lv-LV" sz="2800" b="1" dirty="0">
                <a:solidFill>
                  <a:srgbClr val="3D87C7"/>
                </a:solidFill>
              </a:rPr>
              <a:t>plānotajiem un faktiski veiktajiem uzturēšanas darbiem</a:t>
            </a:r>
            <a:r>
              <a:rPr lang="lv-LV" sz="2800" dirty="0">
                <a:solidFill>
                  <a:srgbClr val="3D87C7"/>
                </a:solidFill>
              </a:rPr>
              <a:t>, kā arī par faktiski veiktajiem ārpuskārtas remontu darbiem un to izmaksām</a:t>
            </a:r>
          </a:p>
        </p:txBody>
      </p:sp>
    </p:spTree>
    <p:extLst>
      <p:ext uri="{BB962C8B-B14F-4D97-AF65-F5344CB8AC3E}">
        <p14:creationId xmlns:p14="http://schemas.microsoft.com/office/powerpoint/2010/main" val="77333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52</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4664"/>
            <a:ext cx="7992888" cy="5694648"/>
          </a:xfrm>
          <a:prstGeom prst="rect">
            <a:avLst/>
          </a:prstGeom>
        </p:spPr>
      </p:pic>
    </p:spTree>
    <p:extLst>
      <p:ext uri="{BB962C8B-B14F-4D97-AF65-F5344CB8AC3E}">
        <p14:creationId xmlns:p14="http://schemas.microsoft.com/office/powerpoint/2010/main" val="3905029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53</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8208911" cy="5760639"/>
          </a:xfrm>
          <a:prstGeom prst="rect">
            <a:avLst/>
          </a:prstGeom>
        </p:spPr>
      </p:pic>
    </p:spTree>
    <p:extLst>
      <p:ext uri="{BB962C8B-B14F-4D97-AF65-F5344CB8AC3E}">
        <p14:creationId xmlns:p14="http://schemas.microsoft.com/office/powerpoint/2010/main" val="3265066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78098"/>
          </a:xfrm>
        </p:spPr>
        <p:txBody>
          <a:bodyPr>
            <a:normAutofit fontScale="90000"/>
          </a:bodyPr>
          <a:lstStyle/>
          <a:p>
            <a:r>
              <a:rPr lang="lv-LV" dirty="0" smtClean="0"/>
              <a:t>Ārpuskārtas remonts – pašvaldībās konstatētais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54</a:t>
            </a:fld>
            <a:endParaRPr lang="lv-LV" dirty="0"/>
          </a:p>
        </p:txBody>
      </p:sp>
      <p:sp>
        <p:nvSpPr>
          <p:cNvPr id="4" name="Taisnstūris 7"/>
          <p:cNvSpPr/>
          <p:nvPr/>
        </p:nvSpPr>
        <p:spPr>
          <a:xfrm>
            <a:off x="539552" y="1628800"/>
            <a:ext cx="7704856" cy="3702552"/>
          </a:xfrm>
          <a:prstGeom prst="rect">
            <a:avLst/>
          </a:prstGeom>
        </p:spPr>
        <p:txBody>
          <a:bodyPr wrap="square">
            <a:spAutoFit/>
          </a:bodyPr>
          <a:lstStyle/>
          <a:p>
            <a:pPr marL="546100" lvl="1" indent="-457200" algn="just">
              <a:spcBef>
                <a:spcPct val="20000"/>
              </a:spcBef>
              <a:spcAft>
                <a:spcPts val="600"/>
              </a:spcAft>
              <a:buClr>
                <a:srgbClr val="FFC54B"/>
              </a:buClr>
              <a:buFont typeface="Wingdings" panose="05000000000000000000" pitchFamily="2" charset="2"/>
              <a:buChar char="§"/>
            </a:pPr>
            <a:r>
              <a:rPr lang="lv-LV" sz="2800" b="1" dirty="0">
                <a:solidFill>
                  <a:srgbClr val="3D87C7"/>
                </a:solidFill>
              </a:rPr>
              <a:t>v</a:t>
            </a:r>
            <a:r>
              <a:rPr lang="lv-LV" sz="2800" b="1" dirty="0" smtClean="0">
                <a:solidFill>
                  <a:srgbClr val="3D87C7"/>
                </a:solidFill>
              </a:rPr>
              <a:t>izuālās apskates un tehniskās apsekošanas esamība ļauj reaģēt uz gadījumiem, kad jāveic ārpuskārtas remonts</a:t>
            </a:r>
          </a:p>
          <a:p>
            <a:pPr marL="546100" lvl="1" indent="-457200" algn="just">
              <a:spcBef>
                <a:spcPct val="20000"/>
              </a:spcBef>
              <a:spcAft>
                <a:spcPts val="600"/>
              </a:spcAft>
              <a:buClr>
                <a:srgbClr val="FFC54B"/>
              </a:buClr>
              <a:buFont typeface="Wingdings" panose="05000000000000000000" pitchFamily="2" charset="2"/>
              <a:buChar char="§"/>
            </a:pPr>
            <a:r>
              <a:rPr lang="lv-LV" sz="2800" dirty="0">
                <a:solidFill>
                  <a:srgbClr val="3D87C7"/>
                </a:solidFill>
              </a:rPr>
              <a:t>vairākos gadījumos dzīvojamās mājās konstatēta tādu bojājumu esamība, kuri novēršami neatliekami, jo rada apdraudējumu. Tomēr tie nav novērsti, ko apliecina tas, ka bojājumi tiek konstatēti vizuālā apskatē gadu no </a:t>
            </a:r>
            <a:r>
              <a:rPr lang="lv-LV" sz="2800" dirty="0" smtClean="0">
                <a:solidFill>
                  <a:srgbClr val="3D87C7"/>
                </a:solidFill>
              </a:rPr>
              <a:t>gada</a:t>
            </a:r>
          </a:p>
        </p:txBody>
      </p:sp>
    </p:spTree>
    <p:extLst>
      <p:ext uri="{BB962C8B-B14F-4D97-AF65-F5344CB8AC3E}">
        <p14:creationId xmlns:p14="http://schemas.microsoft.com/office/powerpoint/2010/main" val="601753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55</a:t>
            </a:fld>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04664"/>
            <a:ext cx="6768752" cy="5616624"/>
          </a:xfrm>
          <a:prstGeom prst="rect">
            <a:avLst/>
          </a:prstGeom>
        </p:spPr>
      </p:pic>
    </p:spTree>
    <p:extLst>
      <p:ext uri="{BB962C8B-B14F-4D97-AF65-F5344CB8AC3E}">
        <p14:creationId xmlns:p14="http://schemas.microsoft.com/office/powerpoint/2010/main" val="907572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36" y="332656"/>
            <a:ext cx="8229600" cy="778098"/>
          </a:xfrm>
        </p:spPr>
        <p:txBody>
          <a:bodyPr>
            <a:normAutofit/>
          </a:bodyPr>
          <a:lstStyle/>
          <a:p>
            <a:r>
              <a:rPr lang="lv-LV" dirty="0" smtClean="0"/>
              <a:t>Dzīvojamās mājas pārvaldīšanas process</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56</a:t>
            </a:fld>
            <a:endParaRPr lang="lv-LV" dirty="0"/>
          </a:p>
        </p:txBody>
      </p:sp>
      <p:sp>
        <p:nvSpPr>
          <p:cNvPr id="5" name="TextBox 4"/>
          <p:cNvSpPr txBox="1"/>
          <p:nvPr/>
        </p:nvSpPr>
        <p:spPr>
          <a:xfrm>
            <a:off x="512788" y="1412776"/>
            <a:ext cx="8064896" cy="4693593"/>
          </a:xfrm>
          <a:prstGeom prst="rect">
            <a:avLst/>
          </a:prstGeom>
          <a:noFill/>
        </p:spPr>
        <p:txBody>
          <a:bodyPr wrap="square" rtlCol="0">
            <a:spAutoFit/>
          </a:bodyPr>
          <a:lstStyle/>
          <a:p>
            <a:pPr marL="514350" indent="-514350" algn="just">
              <a:spcBef>
                <a:spcPct val="20000"/>
              </a:spcBef>
              <a:spcAft>
                <a:spcPts val="1800"/>
              </a:spcAft>
              <a:buClr>
                <a:srgbClr val="FFC54B"/>
              </a:buClr>
              <a:buAutoNum type="arabicPeriod"/>
            </a:pPr>
            <a:r>
              <a:rPr lang="lv-LV" sz="3200" dirty="0" smtClean="0">
                <a:solidFill>
                  <a:srgbClr val="3D87C7"/>
                </a:solidFill>
              </a:rPr>
              <a:t>Vizuālā apskate/tehniskā apsekošana</a:t>
            </a:r>
          </a:p>
          <a:p>
            <a:pPr marL="514350" indent="-514350" algn="just">
              <a:spcBef>
                <a:spcPct val="20000"/>
              </a:spcBef>
              <a:spcAft>
                <a:spcPts val="1800"/>
              </a:spcAft>
              <a:buClr>
                <a:srgbClr val="FFC54B"/>
              </a:buClr>
              <a:buAutoNum type="arabicPeriod"/>
            </a:pPr>
            <a:r>
              <a:rPr lang="lv-LV" sz="3200" dirty="0" smtClean="0">
                <a:solidFill>
                  <a:srgbClr val="3D87C7"/>
                </a:solidFill>
              </a:rPr>
              <a:t>Ārpuskārtas remonts</a:t>
            </a:r>
          </a:p>
          <a:p>
            <a:pPr marL="514350" indent="-514350" algn="just">
              <a:spcBef>
                <a:spcPct val="20000"/>
              </a:spcBef>
              <a:spcAft>
                <a:spcPts val="1800"/>
              </a:spcAft>
              <a:buClr>
                <a:srgbClr val="FFC54B"/>
              </a:buClr>
              <a:buAutoNum type="arabicPeriod"/>
            </a:pPr>
            <a:r>
              <a:rPr lang="lv-LV" sz="3200" dirty="0" smtClean="0">
                <a:solidFill>
                  <a:srgbClr val="3D87C7"/>
                </a:solidFill>
              </a:rPr>
              <a:t>Uzturēšanas darbu plāna sagatavošana</a:t>
            </a:r>
          </a:p>
          <a:p>
            <a:pPr marL="514350" indent="-514350" algn="just">
              <a:spcBef>
                <a:spcPct val="20000"/>
              </a:spcBef>
              <a:spcAft>
                <a:spcPts val="1800"/>
              </a:spcAft>
              <a:buClr>
                <a:srgbClr val="FFC54B"/>
              </a:buClr>
              <a:buAutoNum type="arabicPeriod"/>
            </a:pPr>
            <a:r>
              <a:rPr lang="lv-LV" sz="3200" dirty="0" smtClean="0">
                <a:solidFill>
                  <a:srgbClr val="3D87C7"/>
                </a:solidFill>
              </a:rPr>
              <a:t>Tāmes sagatavošana</a:t>
            </a:r>
          </a:p>
          <a:p>
            <a:pPr marL="514350" indent="-514350" algn="just">
              <a:spcBef>
                <a:spcPct val="20000"/>
              </a:spcBef>
              <a:spcAft>
                <a:spcPts val="1800"/>
              </a:spcAft>
              <a:buClr>
                <a:srgbClr val="FFC54B"/>
              </a:buClr>
              <a:buAutoNum type="arabicPeriod"/>
            </a:pPr>
            <a:r>
              <a:rPr lang="lv-LV" sz="3200" dirty="0" smtClean="0">
                <a:solidFill>
                  <a:srgbClr val="3D87C7"/>
                </a:solidFill>
              </a:rPr>
              <a:t>Maksas noteikšana un iekasēšana</a:t>
            </a:r>
          </a:p>
          <a:p>
            <a:pPr marL="514350" indent="-514350" algn="just">
              <a:spcBef>
                <a:spcPct val="20000"/>
              </a:spcBef>
              <a:spcAft>
                <a:spcPts val="1800"/>
              </a:spcAft>
              <a:buClr>
                <a:srgbClr val="FFC54B"/>
              </a:buClr>
              <a:buAutoNum type="arabicPeriod"/>
            </a:pPr>
            <a:r>
              <a:rPr lang="lv-LV" sz="3200" dirty="0" smtClean="0">
                <a:solidFill>
                  <a:srgbClr val="3D87C7"/>
                </a:solidFill>
              </a:rPr>
              <a:t>Darbu izpilde</a:t>
            </a:r>
          </a:p>
        </p:txBody>
      </p:sp>
    </p:spTree>
    <p:extLst>
      <p:ext uri="{BB962C8B-B14F-4D97-AF65-F5344CB8AC3E}">
        <p14:creationId xmlns:p14="http://schemas.microsoft.com/office/powerpoint/2010/main" val="1453116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p:cNvSpPr>
            <a:spLocks noGrp="1"/>
          </p:cNvSpPr>
          <p:nvPr>
            <p:ph type="sldNum" sz="quarter" idx="12"/>
          </p:nvPr>
        </p:nvSpPr>
        <p:spPr/>
        <p:txBody>
          <a:bodyPr/>
          <a:lstStyle/>
          <a:p>
            <a:fld id="{ED3A8D12-4181-40B9-B8A3-465543A53E4A}" type="slidenum">
              <a:rPr lang="lv-LV" smtClean="0"/>
              <a:pPr/>
              <a:t>57</a:t>
            </a:fld>
            <a:endParaRPr lang="lv-LV" dirty="0"/>
          </a:p>
        </p:txBody>
      </p:sp>
      <p:sp>
        <p:nvSpPr>
          <p:cNvPr id="5" name="Virsraksts 1"/>
          <p:cNvSpPr>
            <a:spLocks noGrp="1"/>
          </p:cNvSpPr>
          <p:nvPr>
            <p:ph type="title"/>
          </p:nvPr>
        </p:nvSpPr>
        <p:spPr>
          <a:xfrm>
            <a:off x="505272" y="476672"/>
            <a:ext cx="8229600" cy="778098"/>
          </a:xfrm>
        </p:spPr>
        <p:txBody>
          <a:bodyPr/>
          <a:lstStyle/>
          <a:p>
            <a:r>
              <a:rPr lang="lv-LV" dirty="0" smtClean="0"/>
              <a:t>Ko ieteicām darīt tālāk?</a:t>
            </a:r>
            <a:endParaRPr lang="lv-LV" dirty="0"/>
          </a:p>
        </p:txBody>
      </p:sp>
      <p:sp>
        <p:nvSpPr>
          <p:cNvPr id="8" name="Taisnstūris 7"/>
          <p:cNvSpPr/>
          <p:nvPr/>
        </p:nvSpPr>
        <p:spPr>
          <a:xfrm>
            <a:off x="522412" y="1700808"/>
            <a:ext cx="7704856" cy="2246769"/>
          </a:xfrm>
          <a:prstGeom prst="rect">
            <a:avLst/>
          </a:prstGeom>
        </p:spPr>
        <p:txBody>
          <a:bodyPr wrap="square">
            <a:spAutoFit/>
          </a:bodyPr>
          <a:lstStyle/>
          <a:p>
            <a:pPr marL="546100" lvl="1" indent="-457200" algn="just">
              <a:spcBef>
                <a:spcPct val="20000"/>
              </a:spcBef>
              <a:buClr>
                <a:srgbClr val="FFC54B"/>
              </a:buClr>
              <a:buFont typeface="Wingdings" panose="05000000000000000000" pitchFamily="2" charset="2"/>
              <a:buChar char="§"/>
            </a:pPr>
            <a:r>
              <a:rPr lang="lv-LV" sz="2800" dirty="0" smtClean="0">
                <a:solidFill>
                  <a:srgbClr val="3D87C7"/>
                </a:solidFill>
              </a:rPr>
              <a:t>Pašvaldībām un to institūcijām, kas veic pārvaldīšanu </a:t>
            </a:r>
            <a:r>
              <a:rPr lang="lv-LV" sz="2800" dirty="0">
                <a:solidFill>
                  <a:srgbClr val="3D87C7"/>
                </a:solidFill>
              </a:rPr>
              <a:t>– </a:t>
            </a:r>
            <a:r>
              <a:rPr lang="lv-LV" sz="2800" b="1" dirty="0">
                <a:solidFill>
                  <a:srgbClr val="3D87C7"/>
                </a:solidFill>
              </a:rPr>
              <a:t>noskaidrot, kādā stāvoklī ir to atbildībā esošās ēkas, kādi līdzekļi to sakārtošanai nepieciešami un vai vispār ieguldījumi būtu </a:t>
            </a:r>
            <a:r>
              <a:rPr lang="lv-LV" sz="2800" b="1" dirty="0" smtClean="0">
                <a:solidFill>
                  <a:srgbClr val="3D87C7"/>
                </a:solidFill>
              </a:rPr>
              <a:t>lietderīgi</a:t>
            </a:r>
            <a:endParaRPr lang="lv-LV" sz="2800" b="1" dirty="0">
              <a:solidFill>
                <a:srgbClr val="3D87C7"/>
              </a:solidFill>
            </a:endParaRPr>
          </a:p>
        </p:txBody>
      </p:sp>
    </p:spTree>
    <p:extLst>
      <p:ext uri="{BB962C8B-B14F-4D97-AF65-F5344CB8AC3E}">
        <p14:creationId xmlns:p14="http://schemas.microsoft.com/office/powerpoint/2010/main" val="3773301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58</a:t>
            </a:fld>
            <a:endParaRPr lang="lv-LV" dirty="0"/>
          </a:p>
        </p:txBody>
      </p:sp>
      <p:sp>
        <p:nvSpPr>
          <p:cNvPr id="5" name="Title 1"/>
          <p:cNvSpPr>
            <a:spLocks noGrp="1"/>
          </p:cNvSpPr>
          <p:nvPr>
            <p:ph type="title"/>
          </p:nvPr>
        </p:nvSpPr>
        <p:spPr>
          <a:xfrm>
            <a:off x="457200" y="274638"/>
            <a:ext cx="8229600" cy="778098"/>
          </a:xfrm>
        </p:spPr>
        <p:txBody>
          <a:bodyPr/>
          <a:lstStyle/>
          <a:p>
            <a:r>
              <a:rPr lang="lv-LV" dirty="0" smtClean="0"/>
              <a:t>Pievienotā vērtība</a:t>
            </a:r>
            <a:endParaRPr lang="lv-LV"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8640960" cy="4608512"/>
          </a:xfrm>
          <a:prstGeom prst="rect">
            <a:avLst/>
          </a:prstGeom>
        </p:spPr>
      </p:pic>
    </p:spTree>
    <p:extLst>
      <p:ext uri="{BB962C8B-B14F-4D97-AF65-F5344CB8AC3E}">
        <p14:creationId xmlns:p14="http://schemas.microsoft.com/office/powerpoint/2010/main" val="3121513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59</a:t>
            </a:fld>
            <a:endParaRPr lang="lv-LV"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24744"/>
            <a:ext cx="7992888" cy="4896543"/>
          </a:xfrm>
          <a:prstGeom prst="rect">
            <a:avLst/>
          </a:prstGeom>
        </p:spPr>
      </p:pic>
      <p:sp>
        <p:nvSpPr>
          <p:cNvPr id="5" name="Title 1"/>
          <p:cNvSpPr>
            <a:spLocks noGrp="1"/>
          </p:cNvSpPr>
          <p:nvPr>
            <p:ph type="title"/>
          </p:nvPr>
        </p:nvSpPr>
        <p:spPr>
          <a:xfrm>
            <a:off x="457200" y="274638"/>
            <a:ext cx="8229600" cy="778098"/>
          </a:xfrm>
        </p:spPr>
        <p:txBody>
          <a:bodyPr/>
          <a:lstStyle/>
          <a:p>
            <a:r>
              <a:rPr lang="lv-LV" dirty="0" smtClean="0"/>
              <a:t>Pievienotā vērtība</a:t>
            </a:r>
            <a:endParaRPr lang="lv-LV" dirty="0"/>
          </a:p>
        </p:txBody>
      </p:sp>
    </p:spTree>
    <p:extLst>
      <p:ext uri="{BB962C8B-B14F-4D97-AF65-F5344CB8AC3E}">
        <p14:creationId xmlns:p14="http://schemas.microsoft.com/office/powerpoint/2010/main" val="30134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78098"/>
          </a:xfrm>
        </p:spPr>
        <p:txBody>
          <a:bodyPr/>
          <a:lstStyle/>
          <a:p>
            <a:r>
              <a:rPr lang="lv-LV" dirty="0" smtClean="0"/>
              <a:t>Revīzijas pieeja</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6</a:t>
            </a:fld>
            <a:endParaRPr lang="lv-LV" dirty="0"/>
          </a:p>
        </p:txBody>
      </p:sp>
      <p:graphicFrame>
        <p:nvGraphicFramePr>
          <p:cNvPr id="6" name="Diagram 5"/>
          <p:cNvGraphicFramePr/>
          <p:nvPr>
            <p:extLst>
              <p:ext uri="{D42A27DB-BD31-4B8C-83A1-F6EECF244321}">
                <p14:modId xmlns:p14="http://schemas.microsoft.com/office/powerpoint/2010/main" val="2737277917"/>
              </p:ext>
            </p:extLst>
          </p:nvPr>
        </p:nvGraphicFramePr>
        <p:xfrm>
          <a:off x="827584" y="1124744"/>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096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Kur pieejama informācija?</a:t>
            </a:r>
            <a:endParaRPr lang="lv-LV" dirty="0"/>
          </a:p>
        </p:txBody>
      </p:sp>
      <p:sp>
        <p:nvSpPr>
          <p:cNvPr id="3" name="Slide Number Placeholder 2"/>
          <p:cNvSpPr>
            <a:spLocks noGrp="1"/>
          </p:cNvSpPr>
          <p:nvPr>
            <p:ph type="sldNum" sz="quarter" idx="12"/>
          </p:nvPr>
        </p:nvSpPr>
        <p:spPr/>
        <p:txBody>
          <a:bodyPr/>
          <a:lstStyle/>
          <a:p>
            <a:fld id="{ED3A8D12-4181-40B9-B8A3-465543A53E4A}" type="slidenum">
              <a:rPr lang="lv-LV" smtClean="0"/>
              <a:pPr/>
              <a:t>60</a:t>
            </a:fld>
            <a:endParaRPr lang="lv-LV"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29" y="1124744"/>
            <a:ext cx="8782501" cy="5112568"/>
          </a:xfrm>
          <a:prstGeom prst="rect">
            <a:avLst/>
          </a:prstGeom>
        </p:spPr>
      </p:pic>
    </p:spTree>
    <p:extLst>
      <p:ext uri="{BB962C8B-B14F-4D97-AF65-F5344CB8AC3E}">
        <p14:creationId xmlns:p14="http://schemas.microsoft.com/office/powerpoint/2010/main" val="437308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3A8D12-4181-40B9-B8A3-465543A53E4A}" type="slidenum">
              <a:rPr lang="lv-LV" smtClean="0"/>
              <a:pPr/>
              <a:t>61</a:t>
            </a:fld>
            <a:endParaRPr lang="lv-LV"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2736"/>
            <a:ext cx="8352928" cy="4608512"/>
          </a:xfrm>
          <a:prstGeom prst="rect">
            <a:avLst/>
          </a:prstGeom>
        </p:spPr>
      </p:pic>
    </p:spTree>
    <p:extLst>
      <p:ext uri="{BB962C8B-B14F-4D97-AF65-F5344CB8AC3E}">
        <p14:creationId xmlns:p14="http://schemas.microsoft.com/office/powerpoint/2010/main" val="4094727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p:txBody>
          <a:bodyPr>
            <a:normAutofit fontScale="92500" lnSpcReduction="20000"/>
          </a:bodyPr>
          <a:lstStyle/>
          <a:p>
            <a:endParaRPr lang="lv-LV" dirty="0" smtClean="0"/>
          </a:p>
          <a:p>
            <a:endParaRPr lang="lv-LV" dirty="0" smtClean="0"/>
          </a:p>
          <a:p>
            <a:endParaRPr lang="lv-LV" dirty="0"/>
          </a:p>
          <a:p>
            <a:endParaRPr lang="lv-LV" dirty="0" smtClean="0"/>
          </a:p>
          <a:p>
            <a:r>
              <a:rPr lang="lv-LV" dirty="0" smtClean="0"/>
              <a:t>08.09.2020., </a:t>
            </a:r>
          </a:p>
          <a:p>
            <a:r>
              <a:rPr lang="lv-LV" dirty="0" smtClean="0"/>
              <a:t>Latvijas Pašvaldību </a:t>
            </a:r>
            <a:r>
              <a:rPr lang="lv-LV" dirty="0"/>
              <a:t>m</a:t>
            </a:r>
            <a:r>
              <a:rPr lang="lv-LV" dirty="0" smtClean="0"/>
              <a:t>ācību centrs</a:t>
            </a:r>
            <a:endParaRPr lang="lv-LV" dirty="0"/>
          </a:p>
        </p:txBody>
      </p:sp>
      <p:sp>
        <p:nvSpPr>
          <p:cNvPr id="3" name="Virsraksts 2"/>
          <p:cNvSpPr>
            <a:spLocks noGrp="1"/>
          </p:cNvSpPr>
          <p:nvPr>
            <p:ph type="title"/>
          </p:nvPr>
        </p:nvSpPr>
        <p:spPr>
          <a:xfrm>
            <a:off x="2699792" y="274638"/>
            <a:ext cx="6131024" cy="4090466"/>
          </a:xfrm>
        </p:spPr>
        <p:txBody>
          <a:bodyPr anchor="t" anchorCtr="0">
            <a:normAutofit/>
          </a:bodyPr>
          <a:lstStyle/>
          <a:p>
            <a:pPr>
              <a:spcBef>
                <a:spcPts val="1200"/>
              </a:spcBef>
              <a:spcAft>
                <a:spcPts val="600"/>
              </a:spcAft>
            </a:pPr>
            <a:r>
              <a:rPr lang="lv-LV" sz="3200" b="1" i="0" dirty="0" smtClean="0"/>
              <a:t/>
            </a:r>
            <a:br>
              <a:rPr lang="lv-LV" sz="3200" b="1" i="0" dirty="0" smtClean="0"/>
            </a:br>
            <a:r>
              <a:rPr lang="lv-LV" sz="3200" b="1" i="0" dirty="0" smtClean="0"/>
              <a:t/>
            </a:r>
            <a:br>
              <a:rPr lang="lv-LV" sz="3200" b="1" i="0" dirty="0" smtClean="0"/>
            </a:br>
            <a:r>
              <a:rPr lang="lv-LV" sz="3200" b="1" i="0" dirty="0"/>
              <a:t/>
            </a:r>
            <a:br>
              <a:rPr lang="lv-LV" sz="3200" b="1" i="0" dirty="0"/>
            </a:br>
            <a:r>
              <a:rPr lang="lv-LV" sz="3200" b="1" i="0" dirty="0" smtClean="0"/>
              <a:t/>
            </a:r>
            <a:br>
              <a:rPr lang="lv-LV" sz="3200" b="1" i="0" dirty="0" smtClean="0"/>
            </a:br>
            <a:r>
              <a:rPr lang="lv-LV" sz="3200" b="1" i="0" dirty="0" smtClean="0"/>
              <a:t>Paldies par uzmanību!</a:t>
            </a:r>
            <a:r>
              <a:rPr lang="lv-LV" sz="3200" b="1" dirty="0" smtClean="0"/>
              <a:t/>
            </a:r>
            <a:br>
              <a:rPr lang="lv-LV" sz="3200" b="1" dirty="0" smtClean="0"/>
            </a:br>
            <a:endParaRPr lang="lv-LV" sz="3200" i="0" dirty="0"/>
          </a:p>
        </p:txBody>
      </p:sp>
    </p:spTree>
    <p:extLst>
      <p:ext uri="{BB962C8B-B14F-4D97-AF65-F5344CB8AC3E}">
        <p14:creationId xmlns:p14="http://schemas.microsoft.com/office/powerpoint/2010/main" val="5457781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p:txBody>
          <a:bodyPr>
            <a:normAutofit fontScale="92500" lnSpcReduction="20000"/>
          </a:bodyPr>
          <a:lstStyle/>
          <a:p>
            <a:endParaRPr lang="lv-LV" dirty="0" smtClean="0"/>
          </a:p>
          <a:p>
            <a:endParaRPr lang="lv-LV" dirty="0" smtClean="0"/>
          </a:p>
          <a:p>
            <a:endParaRPr lang="lv-LV" dirty="0"/>
          </a:p>
          <a:p>
            <a:endParaRPr lang="lv-LV" dirty="0" smtClean="0"/>
          </a:p>
          <a:p>
            <a:r>
              <a:rPr lang="lv-LV" dirty="0" smtClean="0"/>
              <a:t>08.09.2020., </a:t>
            </a:r>
          </a:p>
          <a:p>
            <a:r>
              <a:rPr lang="lv-LV" dirty="0" smtClean="0"/>
              <a:t>Latvijas Pašvaldību </a:t>
            </a:r>
            <a:r>
              <a:rPr lang="lv-LV" dirty="0"/>
              <a:t>m</a:t>
            </a:r>
            <a:r>
              <a:rPr lang="lv-LV" dirty="0" smtClean="0"/>
              <a:t>ācību centrs</a:t>
            </a:r>
            <a:endParaRPr lang="lv-LV" dirty="0"/>
          </a:p>
        </p:txBody>
      </p:sp>
      <p:sp>
        <p:nvSpPr>
          <p:cNvPr id="3" name="Virsraksts 2"/>
          <p:cNvSpPr>
            <a:spLocks noGrp="1"/>
          </p:cNvSpPr>
          <p:nvPr>
            <p:ph type="title"/>
          </p:nvPr>
        </p:nvSpPr>
        <p:spPr>
          <a:xfrm>
            <a:off x="2699792" y="274638"/>
            <a:ext cx="6131024" cy="4090466"/>
          </a:xfrm>
        </p:spPr>
        <p:txBody>
          <a:bodyPr anchor="t" anchorCtr="0">
            <a:normAutofit/>
          </a:bodyPr>
          <a:lstStyle/>
          <a:p>
            <a:pPr>
              <a:spcBef>
                <a:spcPts val="1200"/>
              </a:spcBef>
              <a:spcAft>
                <a:spcPts val="600"/>
              </a:spcAft>
            </a:pPr>
            <a:r>
              <a:rPr lang="lv-LV" sz="3200" b="1" i="0" dirty="0" smtClean="0"/>
              <a:t/>
            </a:r>
            <a:br>
              <a:rPr lang="lv-LV" sz="3200" b="1" i="0" dirty="0" smtClean="0"/>
            </a:br>
            <a:r>
              <a:rPr lang="lv-LV" sz="3200" b="1" i="0" dirty="0" smtClean="0"/>
              <a:t/>
            </a:r>
            <a:br>
              <a:rPr lang="lv-LV" sz="3200" b="1" i="0" dirty="0" smtClean="0"/>
            </a:br>
            <a:r>
              <a:rPr lang="lv-LV" sz="3200" b="1" i="0" dirty="0"/>
              <a:t/>
            </a:r>
            <a:br>
              <a:rPr lang="lv-LV" sz="3200" b="1" i="0" dirty="0"/>
            </a:br>
            <a:r>
              <a:rPr lang="lv-LV" sz="3200" b="1" i="0" dirty="0" smtClean="0"/>
              <a:t/>
            </a:r>
            <a:br>
              <a:rPr lang="lv-LV" sz="3200" b="1" i="0" dirty="0" smtClean="0"/>
            </a:br>
            <a:r>
              <a:rPr lang="lv-LV" sz="3200" b="1" i="0" dirty="0" smtClean="0"/>
              <a:t>Jautājumi?</a:t>
            </a:r>
            <a:r>
              <a:rPr lang="lv-LV" sz="3200" b="1" dirty="0" smtClean="0"/>
              <a:t/>
            </a:r>
            <a:br>
              <a:rPr lang="lv-LV" sz="3200" b="1" dirty="0" smtClean="0"/>
            </a:br>
            <a:endParaRPr lang="lv-LV" sz="3200" i="0" dirty="0"/>
          </a:p>
        </p:txBody>
      </p:sp>
    </p:spTree>
    <p:extLst>
      <p:ext uri="{BB962C8B-B14F-4D97-AF65-F5344CB8AC3E}">
        <p14:creationId xmlns:p14="http://schemas.microsoft.com/office/powerpoint/2010/main" val="2767352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04664"/>
            <a:ext cx="8229600" cy="778098"/>
          </a:xfrm>
        </p:spPr>
        <p:txBody>
          <a:bodyPr/>
          <a:lstStyle/>
          <a:p>
            <a:r>
              <a:rPr lang="lv-LV" dirty="0" smtClean="0"/>
              <a:t>Sekas</a:t>
            </a:r>
            <a:endParaRPr lang="lv-LV" dirty="0"/>
          </a:p>
        </p:txBody>
      </p:sp>
      <p:sp>
        <p:nvSpPr>
          <p:cNvPr id="3" name="Slaida numura vietturis 2"/>
          <p:cNvSpPr>
            <a:spLocks noGrp="1"/>
          </p:cNvSpPr>
          <p:nvPr>
            <p:ph type="sldNum" sz="quarter" idx="12"/>
          </p:nvPr>
        </p:nvSpPr>
        <p:spPr/>
        <p:txBody>
          <a:bodyPr/>
          <a:lstStyle/>
          <a:p>
            <a:fld id="{ED3A8D12-4181-40B9-B8A3-465543A53E4A}" type="slidenum">
              <a:rPr lang="lv-LV" smtClean="0"/>
              <a:pPr/>
              <a:t>7</a:t>
            </a:fld>
            <a:endParaRPr lang="lv-LV" dirty="0"/>
          </a:p>
        </p:txBody>
      </p:sp>
      <p:sp>
        <p:nvSpPr>
          <p:cNvPr id="6" name="Satura vietturis 2"/>
          <p:cNvSpPr txBox="1">
            <a:spLocks/>
          </p:cNvSpPr>
          <p:nvPr/>
        </p:nvSpPr>
        <p:spPr>
          <a:xfrm>
            <a:off x="457200" y="1412776"/>
            <a:ext cx="8229600" cy="4525963"/>
          </a:xfrm>
          <a:prstGeom prst="rect">
            <a:avLst/>
          </a:prstGeom>
        </p:spPr>
        <p:txBody>
          <a:bodyPr>
            <a:normAutofit/>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Aft>
                <a:spcPts val="1200"/>
              </a:spcAft>
            </a:pPr>
            <a:r>
              <a:rPr lang="lv-LV" dirty="0" smtClean="0"/>
              <a:t>No izlases veidā apskatītajām 82 daudzdzīvokļu mājām</a:t>
            </a:r>
          </a:p>
          <a:p>
            <a:pPr lvl="1" algn="just">
              <a:spcAft>
                <a:spcPts val="1200"/>
              </a:spcAft>
            </a:pPr>
            <a:r>
              <a:rPr lang="lv-LV" dirty="0" smtClean="0"/>
              <a:t>51 jeb 62% māju pastāv ar ugunsdrošības prasību neievērošanu saistīti bojājumi</a:t>
            </a:r>
          </a:p>
          <a:p>
            <a:pPr lvl="1" algn="just">
              <a:spcAft>
                <a:spcPts val="1200"/>
              </a:spcAft>
            </a:pPr>
            <a:r>
              <a:rPr lang="lv-LV" dirty="0" smtClean="0"/>
              <a:t>62 daudzdzīvokļu dzīvojamās mājās jeb 76% konstatēti arī tādi bojājumi kā jumta seguma caurtece vai to neatbilstošs stāvoklis, mitri pamati u.c.)</a:t>
            </a:r>
          </a:p>
        </p:txBody>
      </p:sp>
    </p:spTree>
    <p:extLst>
      <p:ext uri="{BB962C8B-B14F-4D97-AF65-F5344CB8AC3E}">
        <p14:creationId xmlns:p14="http://schemas.microsoft.com/office/powerpoint/2010/main" val="294579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Sekas</a:t>
            </a:r>
            <a:endParaRPr lang="lv-LV" dirty="0"/>
          </a:p>
        </p:txBody>
      </p:sp>
      <p:sp>
        <p:nvSpPr>
          <p:cNvPr id="3" name="Slaida numura vietturis 2"/>
          <p:cNvSpPr>
            <a:spLocks noGrp="1"/>
          </p:cNvSpPr>
          <p:nvPr>
            <p:ph type="sldNum" sz="quarter" idx="12"/>
          </p:nvPr>
        </p:nvSpPr>
        <p:spPr/>
        <p:txBody>
          <a:bodyPr/>
          <a:lstStyle/>
          <a:p>
            <a:fld id="{ED3A8D12-4181-40B9-B8A3-465543A53E4A}" type="slidenum">
              <a:rPr lang="lv-LV" smtClean="0"/>
              <a:pPr/>
              <a:t>8</a:t>
            </a:fld>
            <a:endParaRPr lang="lv-LV" dirty="0"/>
          </a:p>
        </p:txBody>
      </p:sp>
      <p:sp>
        <p:nvSpPr>
          <p:cNvPr id="6" name="Satura vietturis 2"/>
          <p:cNvSpPr txBox="1">
            <a:spLocks/>
          </p:cNvSpPr>
          <p:nvPr/>
        </p:nvSpPr>
        <p:spPr>
          <a:xfrm>
            <a:off x="457200" y="1268760"/>
            <a:ext cx="8229600" cy="4525963"/>
          </a:xfrm>
          <a:prstGeom prst="rect">
            <a:avLst/>
          </a:prstGeom>
        </p:spPr>
        <p:txBody>
          <a:bodyPr>
            <a:normAutofit/>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200"/>
              </a:spcAft>
              <a:buNone/>
            </a:pPr>
            <a:r>
              <a:rPr lang="lv-LV" sz="2400" dirty="0" smtClean="0"/>
              <a:t>Veselības, dzīvības, mantas apdraudējums (ugunsdrošības prasību neievērošana)</a:t>
            </a:r>
          </a:p>
          <a:p>
            <a:pPr algn="just">
              <a:spcAft>
                <a:spcPts val="1200"/>
              </a:spcAft>
            </a:pPr>
            <a:r>
              <a:rPr lang="lv-LV" sz="2400" b="1" dirty="0"/>
              <a:t>10 pašvaldībās divos gados </a:t>
            </a:r>
          </a:p>
          <a:p>
            <a:pPr marL="0" indent="0" algn="just">
              <a:spcAft>
                <a:spcPts val="1200"/>
              </a:spcAft>
              <a:buNone/>
            </a:pPr>
            <a:r>
              <a:rPr lang="lv-LV" sz="2400" b="1" dirty="0" smtClean="0">
                <a:solidFill>
                  <a:srgbClr val="FF0000"/>
                </a:solidFill>
              </a:rPr>
              <a:t>          38 ugunsgrēki</a:t>
            </a:r>
            <a:endParaRPr lang="lv-LV" sz="2400" b="1" dirty="0">
              <a:solidFill>
                <a:srgbClr val="FF0000"/>
              </a:solidFill>
            </a:endParaRPr>
          </a:p>
          <a:p>
            <a:pPr algn="just">
              <a:spcAft>
                <a:spcPts val="1200"/>
              </a:spcAft>
            </a:pPr>
            <a:r>
              <a:rPr lang="lv-LV" sz="2400" b="1" dirty="0"/>
              <a:t>119 pašvaldībās divos gados </a:t>
            </a:r>
          </a:p>
          <a:p>
            <a:pPr marL="0" indent="0" algn="just">
              <a:spcAft>
                <a:spcPts val="1200"/>
              </a:spcAft>
              <a:buNone/>
            </a:pPr>
            <a:r>
              <a:rPr lang="lv-LV" sz="2400" b="1" dirty="0" smtClean="0">
                <a:solidFill>
                  <a:srgbClr val="FF0000"/>
                </a:solidFill>
              </a:rPr>
              <a:t>         279 </a:t>
            </a:r>
            <a:r>
              <a:rPr lang="lv-LV" sz="2400" b="1" dirty="0">
                <a:solidFill>
                  <a:srgbClr val="FF0000"/>
                </a:solidFill>
              </a:rPr>
              <a:t>ugunsgrēki</a:t>
            </a:r>
          </a:p>
          <a:p>
            <a:pPr algn="just">
              <a:spcAft>
                <a:spcPts val="1200"/>
              </a:spcAft>
            </a:pPr>
            <a:endParaRPr lang="lv-LV" sz="2400" dirty="0" smtClean="0"/>
          </a:p>
          <a:p>
            <a:pPr marL="0" indent="0" algn="just">
              <a:spcAft>
                <a:spcPts val="600"/>
              </a:spcAft>
              <a:buNone/>
            </a:pPr>
            <a:r>
              <a:rPr lang="lv-LV" sz="2400" dirty="0" smtClean="0"/>
              <a:t>   </a:t>
            </a:r>
          </a:p>
          <a:p>
            <a:pPr marL="0" indent="0" algn="just">
              <a:spcAft>
                <a:spcPts val="600"/>
              </a:spcAft>
              <a:buNone/>
            </a:pPr>
            <a:endParaRPr lang="lv-LV" dirty="0" smtClean="0"/>
          </a:p>
        </p:txBody>
      </p:sp>
      <p:pic>
        <p:nvPicPr>
          <p:cNvPr id="5" name="Attēls 240"/>
          <p:cNvPicPr/>
          <p:nvPr/>
        </p:nvPicPr>
        <p:blipFill>
          <a:blip r:embed="rId3" cstate="print">
            <a:extLst>
              <a:ext uri="{28A0092B-C50C-407E-A947-70E740481C1C}">
                <a14:useLocalDpi xmlns:a14="http://schemas.microsoft.com/office/drawing/2010/main" val="0"/>
              </a:ext>
            </a:extLst>
          </a:blip>
          <a:stretch>
            <a:fillRect/>
          </a:stretch>
        </p:blipFill>
        <p:spPr>
          <a:xfrm rot="5400000">
            <a:off x="4823845" y="2025026"/>
            <a:ext cx="3672409" cy="3744054"/>
          </a:xfrm>
          <a:prstGeom prst="rect">
            <a:avLst/>
          </a:prstGeom>
        </p:spPr>
      </p:pic>
    </p:spTree>
    <p:extLst>
      <p:ext uri="{BB962C8B-B14F-4D97-AF65-F5344CB8AC3E}">
        <p14:creationId xmlns:p14="http://schemas.microsoft.com/office/powerpoint/2010/main" val="168227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p:cNvSpPr>
            <a:spLocks noGrp="1"/>
          </p:cNvSpPr>
          <p:nvPr>
            <p:ph type="sldNum" sz="quarter" idx="12"/>
          </p:nvPr>
        </p:nvSpPr>
        <p:spPr/>
        <p:txBody>
          <a:bodyPr/>
          <a:lstStyle/>
          <a:p>
            <a:fld id="{ED3A8D12-4181-40B9-B8A3-465543A53E4A}" type="slidenum">
              <a:rPr lang="lv-LV" smtClean="0"/>
              <a:pPr/>
              <a:t>9</a:t>
            </a:fld>
            <a:endParaRPr lang="lv-LV" dirty="0"/>
          </a:p>
        </p:txBody>
      </p:sp>
      <p:sp>
        <p:nvSpPr>
          <p:cNvPr id="9" name="Virsraksts 1"/>
          <p:cNvSpPr>
            <a:spLocks noGrp="1"/>
          </p:cNvSpPr>
          <p:nvPr>
            <p:ph type="title"/>
          </p:nvPr>
        </p:nvSpPr>
        <p:spPr>
          <a:xfrm>
            <a:off x="457200" y="332656"/>
            <a:ext cx="8229600" cy="778098"/>
          </a:xfrm>
        </p:spPr>
        <p:txBody>
          <a:bodyPr/>
          <a:lstStyle/>
          <a:p>
            <a:r>
              <a:rPr lang="lv-LV" dirty="0" smtClean="0"/>
              <a:t>Sekas</a:t>
            </a:r>
            <a:endParaRPr lang="lv-LV" dirty="0"/>
          </a:p>
        </p:txBody>
      </p:sp>
      <p:sp>
        <p:nvSpPr>
          <p:cNvPr id="15" name="Satura vietturis 2"/>
          <p:cNvSpPr txBox="1">
            <a:spLocks/>
          </p:cNvSpPr>
          <p:nvPr/>
        </p:nvSpPr>
        <p:spPr>
          <a:xfrm>
            <a:off x="457200" y="1268760"/>
            <a:ext cx="8229600" cy="4525963"/>
          </a:xfrm>
          <a:prstGeom prst="rect">
            <a:avLst/>
          </a:prstGeom>
        </p:spPr>
        <p:txBody>
          <a:bodyPr>
            <a:normAutofit lnSpcReduction="10000"/>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dirty="0" smtClean="0"/>
              <a:t>Savlaicīgas uzturēšanas neveikšana izmaksā dārgāk</a:t>
            </a:r>
          </a:p>
          <a:p>
            <a:pPr lvl="1" algn="just">
              <a:spcAft>
                <a:spcPts val="600"/>
              </a:spcAft>
            </a:pPr>
            <a:r>
              <a:rPr lang="lv-LV" dirty="0" smtClean="0"/>
              <a:t>nepieciešamas būtiskas investīcijas, lai novērstu neatbilstības – </a:t>
            </a:r>
            <a:r>
              <a:rPr lang="lv-LV" b="1" dirty="0" smtClean="0"/>
              <a:t>vidēji līdz pat 100 tūkst. </a:t>
            </a:r>
            <a:r>
              <a:rPr lang="lv-LV" b="1" i="1" dirty="0" smtClean="0"/>
              <a:t>euro</a:t>
            </a:r>
          </a:p>
          <a:p>
            <a:pPr lvl="1" algn="just">
              <a:spcAft>
                <a:spcPts val="600"/>
              </a:spcAft>
            </a:pPr>
            <a:r>
              <a:rPr lang="lv-LV" dirty="0"/>
              <a:t>p</a:t>
            </a:r>
            <a:r>
              <a:rPr lang="lv-LV" dirty="0" smtClean="0"/>
              <a:t>apildus zaudējumi «avāriju» dēļ</a:t>
            </a:r>
          </a:p>
          <a:p>
            <a:pPr marL="342900" lvl="1" indent="-342900" algn="just">
              <a:spcAft>
                <a:spcPts val="600"/>
              </a:spcAft>
              <a:buFont typeface="Wingdings" panose="05000000000000000000" pitchFamily="2" charset="2"/>
              <a:buChar char="§"/>
            </a:pPr>
            <a:r>
              <a:rPr lang="lv-LV" sz="3200" b="1" dirty="0"/>
              <a:t>Finanšu un cita atbalsta mehānismi nav </a:t>
            </a:r>
            <a:r>
              <a:rPr lang="lv-LV" sz="3200" b="1" dirty="0" smtClean="0"/>
              <a:t>pietiekami situācijā, kad gadiem ēkas nav uzturētas un nepieciešamas būtiskas investīcijas</a:t>
            </a:r>
            <a:endParaRPr lang="lv-LV" b="1" dirty="0" smtClean="0"/>
          </a:p>
          <a:p>
            <a:pPr marL="457200" lvl="1" indent="0" algn="just">
              <a:spcAft>
                <a:spcPts val="600"/>
              </a:spcAft>
              <a:buNone/>
            </a:pPr>
            <a:endParaRPr lang="lv-LV" b="1" dirty="0" smtClean="0"/>
          </a:p>
          <a:p>
            <a:pPr marL="457200" lvl="1" indent="0" algn="just">
              <a:spcAft>
                <a:spcPts val="600"/>
              </a:spcAft>
              <a:buNone/>
            </a:pPr>
            <a:endParaRPr lang="lv-LV" b="1" dirty="0"/>
          </a:p>
        </p:txBody>
      </p:sp>
    </p:spTree>
    <p:extLst>
      <p:ext uri="{BB962C8B-B14F-4D97-AF65-F5344CB8AC3E}">
        <p14:creationId xmlns:p14="http://schemas.microsoft.com/office/powerpoint/2010/main" val="507421734"/>
      </p:ext>
    </p:extLst>
  </p:cSld>
  <p:clrMapOvr>
    <a:masterClrMapping/>
  </p:clrMapOvr>
</p:sld>
</file>

<file path=ppt/theme/theme1.xml><?xml version="1.0" encoding="utf-8"?>
<a:theme xmlns:a="http://schemas.openxmlformats.org/drawingml/2006/main" name="LRVK_GP_2016_13.06.2017. - template gatavošanai">
  <a:themeElements>
    <a:clrScheme name="VK grfiskais standars">
      <a:dk1>
        <a:sysClr val="windowText" lastClr="000000"/>
      </a:dk1>
      <a:lt1>
        <a:sysClr val="window" lastClr="FFFFFF"/>
      </a:lt1>
      <a:dk2>
        <a:srgbClr val="1F497D"/>
      </a:dk2>
      <a:lt2>
        <a:srgbClr val="EEECE1"/>
      </a:lt2>
      <a:accent1>
        <a:srgbClr val="FFC54B"/>
      </a:accent1>
      <a:accent2>
        <a:srgbClr val="2A6496"/>
      </a:accent2>
      <a:accent3>
        <a:srgbClr val="C00000"/>
      </a:accent3>
      <a:accent4>
        <a:srgbClr val="7FB3F4"/>
      </a:accent4>
      <a:accent5>
        <a:srgbClr val="666666"/>
      </a:accent5>
      <a:accent6>
        <a:srgbClr val="E34742"/>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umšs fons tukš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elāgots noformējums">
  <a:themeElements>
    <a:clrScheme name="VK grfiskais standars">
      <a:dk1>
        <a:srgbClr val="333333"/>
      </a:dk1>
      <a:lt1>
        <a:sysClr val="window" lastClr="FFFFFF"/>
      </a:lt1>
      <a:dk2>
        <a:srgbClr val="1F497D"/>
      </a:dk2>
      <a:lt2>
        <a:srgbClr val="EEECE1"/>
      </a:lt2>
      <a:accent1>
        <a:srgbClr val="FFC54B"/>
      </a:accent1>
      <a:accent2>
        <a:srgbClr val="2A6496"/>
      </a:accent2>
      <a:accent3>
        <a:srgbClr val="C00000"/>
      </a:accent3>
      <a:accent4>
        <a:srgbClr val="7FB3F4"/>
      </a:accent4>
      <a:accent5>
        <a:srgbClr val="666666"/>
      </a:accent5>
      <a:accent6>
        <a:srgbClr val="E34742"/>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umšs fons tukš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ums xmlns="ab653057-a9d1-4067-944a-96448c07d95e">2018-02-18T22:00:00+00:00</Datums>
    <Saite xmlns="ab653057-a9d1-4067-944a-96448c07d95e">
      <Url xsi:nil="true"/>
      <Description xsi:nil="true"/>
    </Saite>
    <Status xmlns="ab653057-a9d1-4067-944a-96448c07d95e">Spēkā</Status>
    <Dokumenta_x0020_t_x0113_ma xmlns="ab653057-a9d1-4067-944a-96448c07d95e">Sarakste</Dokumenta_x0020_t_x0113_ma>
    <Piez_x012b_mes xmlns="ab653057-a9d1-4067-944a-96448c07d95e" xsi:nil="true"/>
    <Apraksts xmlns="ab653057-a9d1-4067-944a-96448c07d95e" xsi:nil="true"/>
    <Veids xmlns="ab653057-a9d1-4067-944a-96448c07d95e">Prezentāciju standarts</Veids>
    <NrID xmlns="ab653057-a9d1-4067-944a-96448c07d95e">20180219</NrID>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B148B79C5A64544596BA9BDFDEDF0ACB" ma:contentTypeVersion="9" ma:contentTypeDescription="Izveidot jaunu dokumentu." ma:contentTypeScope="" ma:versionID="284c87ea7d8b5bd13b6c161f463c98d4">
  <xsd:schema xmlns:xsd="http://www.w3.org/2001/XMLSchema" xmlns:xs="http://www.w3.org/2001/XMLSchema" xmlns:p="http://schemas.microsoft.com/office/2006/metadata/properties" xmlns:ns1="ab653057-a9d1-4067-944a-96448c07d95e" targetNamespace="http://schemas.microsoft.com/office/2006/metadata/properties" ma:root="true" ma:fieldsID="a827c41f43e9417dcc00e3a82cf04af3" ns1:_="">
    <xsd:import namespace="ab653057-a9d1-4067-944a-96448c07d95e"/>
    <xsd:element name="properties">
      <xsd:complexType>
        <xsd:sequence>
          <xsd:element name="documentManagement">
            <xsd:complexType>
              <xsd:all>
                <xsd:element ref="ns1:Datums"/>
                <xsd:element ref="ns1:Apraksts" minOccurs="0"/>
                <xsd:element ref="ns1:Saite" minOccurs="0"/>
                <xsd:element ref="ns1:Dokumenta_x0020_t_x0113_ma"/>
                <xsd:element ref="ns1:Veids"/>
                <xsd:element ref="ns1:Status"/>
                <xsd:element ref="ns1:Piez_x012b_mes" minOccurs="0"/>
                <xsd:element ref="ns1:NrI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53057-a9d1-4067-944a-96448c07d95e" elementFormDefault="qualified">
    <xsd:import namespace="http://schemas.microsoft.com/office/2006/documentManagement/types"/>
    <xsd:import namespace="http://schemas.microsoft.com/office/infopath/2007/PartnerControls"/>
    <xsd:element name="Datums" ma:index="0" ma:displayName="Datums" ma:format="DateOnly" ma:internalName="Datums">
      <xsd:simpleType>
        <xsd:restriction base="dms:DateTime"/>
      </xsd:simpleType>
    </xsd:element>
    <xsd:element name="Apraksts" ma:index="2" nillable="true" ma:displayName="Apraksts" ma:internalName="Apraksts">
      <xsd:simpleType>
        <xsd:restriction base="dms:Text">
          <xsd:maxLength value="255"/>
        </xsd:restriction>
      </xsd:simpleType>
    </xsd:element>
    <xsd:element name="Saite" ma:index="3" nillable="true" ma:displayName="Saite" ma:format="Hyperlink" ma:internalName="Saite">
      <xsd:complexType>
        <xsd:complexContent>
          <xsd:extension base="dms:URL">
            <xsd:sequence>
              <xsd:element name="Url" type="dms:ValidUrl" minOccurs="0" nillable="true"/>
              <xsd:element name="Description" type="xsd:string" nillable="true"/>
            </xsd:sequence>
          </xsd:extension>
        </xsd:complexContent>
      </xsd:complexType>
    </xsd:element>
    <xsd:element name="Dokumenta_x0020_t_x0113_ma" ma:index="4" ma:displayName="Dokumenta tēma" ma:format="Dropdown" ma:internalName="Dokumenta_x0020_t_x0113_ma">
      <xsd:simpleType>
        <xsd:restriction base="dms:Choice">
          <xsd:enumeration value="Sarakste"/>
          <xsd:enumeration value="Kancelejas preces"/>
          <xsd:enumeration value="Informācijas centrs"/>
          <xsd:enumeration value="Darba attiecības"/>
          <xsd:enumeration value="Iesniegums"/>
        </xsd:restriction>
      </xsd:simpleType>
    </xsd:element>
    <xsd:element name="Veids" ma:index="5" ma:displayName="Veids" ma:format="Dropdown" ma:internalName="Veids">
      <xsd:simpleType>
        <xsd:restriction base="dms:Choice">
          <xsd:enumeration value="Veidlapa"/>
          <xsd:enumeration value="Apgaitas lapa"/>
          <xsd:enumeration value="Pasūtījums"/>
          <xsd:enumeration value="Prezentāciju standarts"/>
          <xsd:enumeration value="Iesniegums"/>
          <xsd:enumeration value="Revīzijas ziņojumu noformēšana"/>
        </xsd:restriction>
      </xsd:simpleType>
    </xsd:element>
    <xsd:element name="Status" ma:index="6" ma:displayName="Status" ma:format="Dropdown" ma:internalName="Status">
      <xsd:simpleType>
        <xsd:restriction base="dms:Choice">
          <xsd:enumeration value="Spēkā"/>
          <xsd:enumeration value="Nav spēkā"/>
        </xsd:restriction>
      </xsd:simpleType>
    </xsd:element>
    <xsd:element name="Piez_x012b_mes" ma:index="7" nillable="true" ma:displayName="Piezīmes" ma:internalName="Piez_x012b_mes">
      <xsd:simpleType>
        <xsd:restriction base="dms:Text">
          <xsd:maxLength value="255"/>
        </xsd:restriction>
      </xsd:simpleType>
    </xsd:element>
    <xsd:element name="NrID" ma:index="8" ma:displayName="NrID" ma:description="skaitlis gads menesis diena (20090722)" ma:internalName="Nr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Satura tips"/>
        <xsd:element ref="dc:title" maxOccurs="1" ma:index="1"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00A1BD-64FE-4D16-B9CE-877E7AAB3891}">
  <ds:schemaRefs>
    <ds:schemaRef ds:uri="http://schemas.microsoft.com/office/2006/documentManagement/types"/>
    <ds:schemaRef ds:uri="http://schemas.microsoft.com/office/2006/metadata/properties"/>
    <ds:schemaRef ds:uri="http://purl.org/dc/elements/1.1/"/>
    <ds:schemaRef ds:uri="ab653057-a9d1-4067-944a-96448c07d95e"/>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BE4A71B-3237-4182-8CBF-B2DCAF37C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53057-a9d1-4067-944a-96448c07d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34C5CF-5838-4149-B9D1-B0CE929538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LRVK_GP_2016_13.06.2017. - template gatavošanai</Template>
  <TotalTime>4951</TotalTime>
  <Words>1618</Words>
  <Application>Microsoft Office PowerPoint</Application>
  <PresentationFormat>On-screen Show (4:3)</PresentationFormat>
  <Paragraphs>243</Paragraphs>
  <Slides>63</Slides>
  <Notes>51</Notes>
  <HiddenSlides>0</HiddenSlides>
  <MMClips>0</MMClips>
  <ScaleCrop>false</ScaleCrop>
  <HeadingPairs>
    <vt:vector size="4" baseType="variant">
      <vt:variant>
        <vt:lpstr>Theme</vt:lpstr>
      </vt:variant>
      <vt:variant>
        <vt:i4>4</vt:i4>
      </vt:variant>
      <vt:variant>
        <vt:lpstr>Slide Titles</vt:lpstr>
      </vt:variant>
      <vt:variant>
        <vt:i4>63</vt:i4>
      </vt:variant>
    </vt:vector>
  </HeadingPairs>
  <TitlesOfParts>
    <vt:vector size="67" baseType="lpstr">
      <vt:lpstr>LRVK_GP_2016_13.06.2017. - template gatavošanai</vt:lpstr>
      <vt:lpstr>Tumšs fons tukšs</vt:lpstr>
      <vt:lpstr>1_Pielāgots noformējums</vt:lpstr>
      <vt:lpstr>1_Tumšs fons tukšs</vt:lpstr>
      <vt:lpstr> Kā veicies ar daudzdzīvokļu dzīvojamo māju pārvaldīšanu pašvaldībās – vai atbilstoši normatīvajiem aktiem?  Revīzijas ziņojums «Ēku drošums: vai darām pietiekami?»             Vecākā valsts revidente-juriste Aleksandra Bērziņa</vt:lpstr>
      <vt:lpstr>Revīzijas pieeja</vt:lpstr>
      <vt:lpstr>Revidējamās vienības</vt:lpstr>
      <vt:lpstr>Apmeklētās pašvaldības</vt:lpstr>
      <vt:lpstr>Revīzijas rezultāti</vt:lpstr>
      <vt:lpstr>Revīzijas pieeja</vt:lpstr>
      <vt:lpstr>Sekas</vt:lpstr>
      <vt:lpstr>Sekas</vt:lpstr>
      <vt:lpstr>Sekas</vt:lpstr>
      <vt:lpstr>Daudzdzīvokļu dzīvojamo māju pārvaldīšana</vt:lpstr>
      <vt:lpstr>Normatīvie akti</vt:lpstr>
      <vt:lpstr>PowerPoint Presentation</vt:lpstr>
      <vt:lpstr>Obligāto izdevumu ietveršana tāmē</vt:lpstr>
      <vt:lpstr>PowerPoint Presentation</vt:lpstr>
      <vt:lpstr>PowerPoint Presentation</vt:lpstr>
      <vt:lpstr>PowerPoint Presentation</vt:lpstr>
      <vt:lpstr>Ja nav atzīts, ka ir avārijas stāvoklī un atjaunošana vai pārbūve ir ekonomiski nepamatota, tad:</vt:lpstr>
      <vt:lpstr>PowerPoint Presentation</vt:lpstr>
      <vt:lpstr>Maksas noteikšanas process</vt:lpstr>
      <vt:lpstr>Obligāto izdevumu noteikšana</vt:lpstr>
      <vt:lpstr>PowerPoint Presentation</vt:lpstr>
      <vt:lpstr>PowerPoint Presentation</vt:lpstr>
      <vt:lpstr>Vizuālās apskates/tehniskās apsekošanas veikšana</vt:lpstr>
      <vt:lpstr>PowerPoint Presentation</vt:lpstr>
      <vt:lpstr>PowerPoint Presentation</vt:lpstr>
      <vt:lpstr>Ārpuskārtas remonts</vt:lpstr>
      <vt:lpstr>Dzīvojamās mājas pārvaldīšanas process</vt:lpstr>
      <vt:lpstr>Revīzijas pārbaudes</vt:lpstr>
      <vt:lpstr>PowerPoint Presentation</vt:lpstr>
      <vt:lpstr>Ko parādīja revīzijas rezultāti?</vt:lpstr>
      <vt:lpstr>Pašvaldībās konstatētais</vt:lpstr>
      <vt:lpstr>Pašvaldībās konstatētais</vt:lpstr>
      <vt:lpstr>Pārvaldīšanas institucionālā struktūra</vt:lpstr>
      <vt:lpstr>Pagastu pārvaldēs konstatētais</vt:lpstr>
      <vt:lpstr>Apsaimniekošanas un pārvaldīšanas maksas noteikšana pašvaldībās</vt:lpstr>
      <vt:lpstr>Ko vērtējām?</vt:lpstr>
      <vt:lpstr>Vizuālā apskate/tehniskā apsekošana – pašvaldībās konstatētais</vt:lpstr>
      <vt:lpstr>PowerPoint Presentation</vt:lpstr>
      <vt:lpstr>PowerPoint Presentation</vt:lpstr>
      <vt:lpstr>Vizuālā apskate/tehniskā apsekošana – pašvaldībās konstatētais</vt:lpstr>
      <vt:lpstr>PowerPoint Presentation</vt:lpstr>
      <vt:lpstr>PowerPoint Presentation</vt:lpstr>
      <vt:lpstr>PowerPoint Presentation</vt:lpstr>
      <vt:lpstr>Uzturēšanas darbu plāni – pašvaldībās konstatētais</vt:lpstr>
      <vt:lpstr>Plāns kā pamatojums ietvert izdevumus tāmē</vt:lpstr>
      <vt:lpstr>PowerPoint Presentation</vt:lpstr>
      <vt:lpstr>Uzturēšanas darbu plāni - pašvaldībās konstatētais</vt:lpstr>
      <vt:lpstr>Izdevumu ietveršana tāmē - pašvaldībās konstatētais</vt:lpstr>
      <vt:lpstr>PowerPoint Presentation</vt:lpstr>
      <vt:lpstr>PowerPoint Presentation</vt:lpstr>
      <vt:lpstr>Darbu izpilde – pašvaldībās konstatētais</vt:lpstr>
      <vt:lpstr>PowerPoint Presentation</vt:lpstr>
      <vt:lpstr>PowerPoint Presentation</vt:lpstr>
      <vt:lpstr>Ārpuskārtas remonts – pašvaldībās konstatētais</vt:lpstr>
      <vt:lpstr>PowerPoint Presentation</vt:lpstr>
      <vt:lpstr>Dzīvojamās mājas pārvaldīšanas process</vt:lpstr>
      <vt:lpstr>Ko ieteicām darīt tālāk?</vt:lpstr>
      <vt:lpstr>Pievienotā vērtība</vt:lpstr>
      <vt:lpstr>Pievienotā vērtība</vt:lpstr>
      <vt:lpstr>Kur pieejama informācija?</vt:lpstr>
      <vt:lpstr>PowerPoint Presentation</vt:lpstr>
      <vt:lpstr>    Paldies par uzmanību! </vt:lpstr>
      <vt:lpstr>    Jautājumi?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Valsts kontroles prezentācijas standarts</dc:title>
  <dc:creator>Reinis Grāvītis</dc:creator>
  <cp:lastModifiedBy>Ričards Aksels - Ozoliņš</cp:lastModifiedBy>
  <cp:revision>326</cp:revision>
  <cp:lastPrinted>2018-11-14T14:41:28Z</cp:lastPrinted>
  <dcterms:created xsi:type="dcterms:W3CDTF">2017-09-07T07:20:58Z</dcterms:created>
  <dcterms:modified xsi:type="dcterms:W3CDTF">2020-10-19T12:49:57Z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0x010100B148B79C5A64544596BA9BDFDEDF0ACB</vt:lpwstr>
  </property>
</Properties>
</file>